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A_7B709EF7.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39"/>
  </p:notesMasterIdLst>
  <p:sldIdLst>
    <p:sldId id="256" r:id="rId2"/>
    <p:sldId id="266" r:id="rId3"/>
    <p:sldId id="257" r:id="rId4"/>
    <p:sldId id="258" r:id="rId5"/>
    <p:sldId id="259" r:id="rId6"/>
    <p:sldId id="260" r:id="rId7"/>
    <p:sldId id="261" r:id="rId8"/>
    <p:sldId id="262" r:id="rId9"/>
    <p:sldId id="263" r:id="rId10"/>
    <p:sldId id="268" r:id="rId11"/>
    <p:sldId id="264" r:id="rId12"/>
    <p:sldId id="267" r:id="rId13"/>
    <p:sldId id="265" r:id="rId14"/>
    <p:sldId id="269" r:id="rId15"/>
    <p:sldId id="270" r:id="rId16"/>
    <p:sldId id="271" r:id="rId17"/>
    <p:sldId id="287" r:id="rId18"/>
    <p:sldId id="288" r:id="rId19"/>
    <p:sldId id="289" r:id="rId20"/>
    <p:sldId id="272" r:id="rId21"/>
    <p:sldId id="273" r:id="rId22"/>
    <p:sldId id="274" r:id="rId23"/>
    <p:sldId id="275" r:id="rId24"/>
    <p:sldId id="276" r:id="rId25"/>
    <p:sldId id="277" r:id="rId26"/>
    <p:sldId id="278" r:id="rId27"/>
    <p:sldId id="279" r:id="rId28"/>
    <p:sldId id="280" r:id="rId29"/>
    <p:sldId id="281" r:id="rId30"/>
    <p:sldId id="286" r:id="rId31"/>
    <p:sldId id="282" r:id="rId32"/>
    <p:sldId id="283" r:id="rId33"/>
    <p:sldId id="284" r:id="rId34"/>
    <p:sldId id="285" r:id="rId35"/>
    <p:sldId id="292" r:id="rId36"/>
    <p:sldId id="293" r:id="rId37"/>
    <p:sldId id="29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71D708-3B03-4AFF-DC4D-EF6F56C5726D}" name="Syed Nasrudeen Shah" initials="SS" userId="S::ShahSyedNasrudeen@JohnDeere.com::b999a8fb-b0c9-4e6e-a89f-a3c741de3726" providerId="AD"/>
  <p188:author id="{331E4B16-4AEA-2C95-2F44-256A5F90C990}" name="Nainsi Gupta" initials="NG" userId="S::guptanainsi@johndeere.com::b09b85d5-479f-40c9-9559-337cc2950784" providerId="AD"/>
  <p188:author id="{82FD67B6-97FF-D897-97FD-000BE69DDF33}" name="Nainsi Gupta" initials="NG" userId="S::GuptaNainsi@JohnDeere.com::b09b85d5-479f-40c9-9559-337cc295078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FFE980-8A35-4C98-8490-A1D7AF2CAA37}" v="2" dt="2024-07-09T11:41:49.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77" d="100"/>
          <a:sy n="77" d="100"/>
        </p:scale>
        <p:origin x="96"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insi Gupta" userId="S::guptanainsi@johndeere.com::b09b85d5-479f-40c9-9559-337cc2950784" providerId="AD" clId="Web-{97AA648D-6549-F8C3-440A-2C4BA7627853}"/>
    <pc:docChg chg="mod modSld">
      <pc:chgData name="Nainsi Gupta" userId="S::guptanainsi@johndeere.com::b09b85d5-479f-40c9-9559-337cc2950784" providerId="AD" clId="Web-{97AA648D-6549-F8C3-440A-2C4BA7627853}" dt="2024-06-24T05:34:46.741" v="6"/>
      <pc:docMkLst>
        <pc:docMk/>
      </pc:docMkLst>
      <pc:sldChg chg="delSp modCm">
        <pc:chgData name="Nainsi Gupta" userId="S::guptanainsi@johndeere.com::b09b85d5-479f-40c9-9559-337cc2950784" providerId="AD" clId="Web-{97AA648D-6549-F8C3-440A-2C4BA7627853}" dt="2024-06-24T05:33:08.596" v="4"/>
        <pc:sldMkLst>
          <pc:docMk/>
          <pc:sldMk cId="2070978295" sldId="266"/>
        </pc:sldMkLst>
        <pc:picChg chg="del">
          <ac:chgData name="Nainsi Gupta" userId="S::guptanainsi@johndeere.com::b09b85d5-479f-40c9-9559-337cc2950784" providerId="AD" clId="Web-{97AA648D-6549-F8C3-440A-2C4BA7627853}" dt="2024-06-24T05:30:38.653" v="1"/>
          <ac:picMkLst>
            <pc:docMk/>
            <pc:sldMk cId="2070978295" sldId="266"/>
            <ac:picMk id="14" creationId="{7DF9CC97-44D6-AA0C-BF86-D4582881895F}"/>
          </ac:picMkLst>
        </pc:picChg>
        <pc:picChg chg="del">
          <ac:chgData name="Nainsi Gupta" userId="S::guptanainsi@johndeere.com::b09b85d5-479f-40c9-9559-337cc2950784" providerId="AD" clId="Web-{97AA648D-6549-F8C3-440A-2C4BA7627853}" dt="2024-06-24T05:30:41.700" v="2"/>
          <ac:picMkLst>
            <pc:docMk/>
            <pc:sldMk cId="2070978295" sldId="266"/>
            <ac:picMk id="63" creationId="{917B421B-3763-FA37-BFCB-253EE3D4369E}"/>
          </ac:picMkLst>
        </pc:picChg>
        <pc:picChg chg="del">
          <ac:chgData name="Nainsi Gupta" userId="S::guptanainsi@johndeere.com::b09b85d5-479f-40c9-9559-337cc2950784" providerId="AD" clId="Web-{97AA648D-6549-F8C3-440A-2C4BA7627853}" dt="2024-06-24T05:30:35.716" v="0"/>
          <ac:picMkLst>
            <pc:docMk/>
            <pc:sldMk cId="2070978295" sldId="266"/>
            <ac:picMk id="65" creationId="{D97BBC20-15D0-ECE6-FEAF-4EBF5D727F22}"/>
          </ac:picMkLst>
        </pc:picChg>
        <pc:extLst>
          <p:ext xmlns:p="http://schemas.openxmlformats.org/presentationml/2006/main" uri="{D6D511B9-2390-475A-947B-AFAB55BFBCF1}">
            <pc226:cmChg xmlns:pc226="http://schemas.microsoft.com/office/powerpoint/2022/06/main/command" chg="">
              <pc226:chgData name="Nainsi Gupta" userId="S::guptanainsi@johndeere.com::b09b85d5-479f-40c9-9559-337cc2950784" providerId="AD" clId="Web-{97AA648D-6549-F8C3-440A-2C4BA7627853}" dt="2024-06-24T05:33:08.596" v="4"/>
              <pc2:cmMkLst xmlns:pc2="http://schemas.microsoft.com/office/powerpoint/2019/9/main/command">
                <pc:docMk/>
                <pc:sldMk cId="2070978295" sldId="266"/>
                <pc2:cmMk id="{10FA4263-A01D-D845-B226-8CCF411A5827}"/>
              </pc2:cmMkLst>
              <pc226:cmRplyChg chg="add">
                <pc226:chgData name="Nainsi Gupta" userId="S::guptanainsi@johndeere.com::b09b85d5-479f-40c9-9559-337cc2950784" providerId="AD" clId="Web-{97AA648D-6549-F8C3-440A-2C4BA7627853}" dt="2024-06-24T05:33:08.596" v="4"/>
                <pc2:cmRplyMkLst xmlns:pc2="http://schemas.microsoft.com/office/powerpoint/2019/9/main/command">
                  <pc:docMk/>
                  <pc:sldMk cId="2070978295" sldId="266"/>
                  <pc2:cmMk id="{10FA4263-A01D-D845-B226-8CCF411A5827}"/>
                  <pc2:cmRplyMk id="{F808E99A-5375-4D60-BA99-EA0EE58A4B90}"/>
                </pc2:cmRplyMkLst>
              </pc226:cmRplyChg>
            </pc226:cmChg>
          </p:ext>
        </pc:extLst>
      </pc:sldChg>
      <pc:sldChg chg="addSp delSp modSp">
        <pc:chgData name="Nainsi Gupta" userId="S::guptanainsi@johndeere.com::b09b85d5-479f-40c9-9559-337cc2950784" providerId="AD" clId="Web-{97AA648D-6549-F8C3-440A-2C4BA7627853}" dt="2024-06-24T05:34:29.771" v="5"/>
        <pc:sldMkLst>
          <pc:docMk/>
          <pc:sldMk cId="2505188188" sldId="270"/>
        </pc:sldMkLst>
        <pc:spChg chg="del">
          <ac:chgData name="Nainsi Gupta" userId="S::guptanainsi@johndeere.com::b09b85d5-479f-40c9-9559-337cc2950784" providerId="AD" clId="Web-{97AA648D-6549-F8C3-440A-2C4BA7627853}" dt="2024-06-24T05:34:29.771" v="5"/>
          <ac:spMkLst>
            <pc:docMk/>
            <pc:sldMk cId="2505188188" sldId="270"/>
            <ac:spMk id="2" creationId="{B4840400-F88B-54FA-B642-C9E8B9632787}"/>
          </ac:spMkLst>
        </pc:spChg>
        <pc:spChg chg="add mod">
          <ac:chgData name="Nainsi Gupta" userId="S::guptanainsi@johndeere.com::b09b85d5-479f-40c9-9559-337cc2950784" providerId="AD" clId="Web-{97AA648D-6549-F8C3-440A-2C4BA7627853}" dt="2024-06-24T05:34:29.771" v="5"/>
          <ac:spMkLst>
            <pc:docMk/>
            <pc:sldMk cId="2505188188" sldId="270"/>
            <ac:spMk id="6" creationId="{79EC51AD-B13D-840C-24CB-30D87AABB5CB}"/>
          </ac:spMkLst>
        </pc:spChg>
      </pc:sldChg>
      <pc:sldChg chg="addSp delSp modSp">
        <pc:chgData name="Nainsi Gupta" userId="S::guptanainsi@johndeere.com::b09b85d5-479f-40c9-9559-337cc2950784" providerId="AD" clId="Web-{97AA648D-6549-F8C3-440A-2C4BA7627853}" dt="2024-06-24T05:34:46.741" v="6"/>
        <pc:sldMkLst>
          <pc:docMk/>
          <pc:sldMk cId="4140194310" sldId="271"/>
        </pc:sldMkLst>
        <pc:spChg chg="del">
          <ac:chgData name="Nainsi Gupta" userId="S::guptanainsi@johndeere.com::b09b85d5-479f-40c9-9559-337cc2950784" providerId="AD" clId="Web-{97AA648D-6549-F8C3-440A-2C4BA7627853}" dt="2024-06-24T05:34:46.741" v="6"/>
          <ac:spMkLst>
            <pc:docMk/>
            <pc:sldMk cId="4140194310" sldId="271"/>
            <ac:spMk id="2" creationId="{B4840400-F88B-54FA-B642-C9E8B9632787}"/>
          </ac:spMkLst>
        </pc:spChg>
        <pc:spChg chg="add mod">
          <ac:chgData name="Nainsi Gupta" userId="S::guptanainsi@johndeere.com::b09b85d5-479f-40c9-9559-337cc2950784" providerId="AD" clId="Web-{97AA648D-6549-F8C3-440A-2C4BA7627853}" dt="2024-06-24T05:34:46.741" v="6"/>
          <ac:spMkLst>
            <pc:docMk/>
            <pc:sldMk cId="4140194310" sldId="271"/>
            <ac:spMk id="6" creationId="{F8A325E9-F2A8-C95C-3ECC-C0EB5ADFE1F9}"/>
          </ac:spMkLst>
        </pc:spChg>
      </pc:sldChg>
    </pc:docChg>
  </pc:docChgLst>
  <pc:docChgLst>
    <pc:chgData name="Syed Nasrudeen Shah" userId="b999a8fb-b0c9-4e6e-a89f-a3c741de3726" providerId="ADAL" clId="{8D66BD9C-53A8-AE43-A8CE-3836538E0B3E}"/>
    <pc:docChg chg="undo custSel modSld">
      <pc:chgData name="Syed Nasrudeen Shah" userId="b999a8fb-b0c9-4e6e-a89f-a3c741de3726" providerId="ADAL" clId="{8D66BD9C-53A8-AE43-A8CE-3836538E0B3E}" dt="2024-07-02T06:00:17.667" v="6" actId="1036"/>
      <pc:docMkLst>
        <pc:docMk/>
      </pc:docMkLst>
      <pc:sldChg chg="modSp mod">
        <pc:chgData name="Syed Nasrudeen Shah" userId="b999a8fb-b0c9-4e6e-a89f-a3c741de3726" providerId="ADAL" clId="{8D66BD9C-53A8-AE43-A8CE-3836538E0B3E}" dt="2024-07-02T06:00:17.667" v="6" actId="1036"/>
        <pc:sldMkLst>
          <pc:docMk/>
          <pc:sldMk cId="201192079" sldId="262"/>
        </pc:sldMkLst>
        <pc:picChg chg="mod">
          <ac:chgData name="Syed Nasrudeen Shah" userId="b999a8fb-b0c9-4e6e-a89f-a3c741de3726" providerId="ADAL" clId="{8D66BD9C-53A8-AE43-A8CE-3836538E0B3E}" dt="2024-07-02T06:00:17.667" v="6" actId="1036"/>
          <ac:picMkLst>
            <pc:docMk/>
            <pc:sldMk cId="201192079" sldId="262"/>
            <ac:picMk id="4" creationId="{21901EB5-937F-951A-0825-E7B27847020E}"/>
          </ac:picMkLst>
        </pc:picChg>
      </pc:sldChg>
      <pc:sldChg chg="addCm modCm">
        <pc:chgData name="Syed Nasrudeen Shah" userId="b999a8fb-b0c9-4e6e-a89f-a3c741de3726" providerId="ADAL" clId="{8D66BD9C-53A8-AE43-A8CE-3836538E0B3E}" dt="2024-06-24T05:38:47.205" v="1"/>
        <pc:sldMkLst>
          <pc:docMk/>
          <pc:sldMk cId="2070978295" sldId="266"/>
        </pc:sldMkLst>
        <pc:extLst>
          <p:ext xmlns:p="http://schemas.openxmlformats.org/presentationml/2006/main" uri="{D6D511B9-2390-475A-947B-AFAB55BFBCF1}">
            <pc226:cmChg xmlns:pc226="http://schemas.microsoft.com/office/powerpoint/2022/06/main/command" chg="add">
              <pc226:chgData name="Syed Nasrudeen Shah" userId="b999a8fb-b0c9-4e6e-a89f-a3c741de3726" providerId="ADAL" clId="{8D66BD9C-53A8-AE43-A8CE-3836538E0B3E}" dt="2024-06-24T05:38:47.205" v="1"/>
              <pc2:cmMkLst xmlns:pc2="http://schemas.microsoft.com/office/powerpoint/2019/9/main/command">
                <pc:docMk/>
                <pc:sldMk cId="2070978295" sldId="266"/>
                <pc2:cmMk id="{10FA4263-A01D-D845-B226-8CCF411A5827}"/>
              </pc2:cmMkLst>
              <pc226:cmRplyChg chg="add">
                <pc226:chgData name="Syed Nasrudeen Shah" userId="b999a8fb-b0c9-4e6e-a89f-a3c741de3726" providerId="ADAL" clId="{8D66BD9C-53A8-AE43-A8CE-3836538E0B3E}" dt="2024-06-24T05:38:47.205" v="1"/>
                <pc2:cmRplyMkLst xmlns:pc2="http://schemas.microsoft.com/office/powerpoint/2019/9/main/command">
                  <pc:docMk/>
                  <pc:sldMk cId="2070978295" sldId="266"/>
                  <pc2:cmMk id="{10FA4263-A01D-D845-B226-8CCF411A5827}"/>
                  <pc2:cmRplyMk id="{817D04CE-3CEE-F94A-8142-A6649B37D3F9}"/>
                </pc2:cmRplyMkLst>
              </pc226:cmRplyChg>
            </pc226:cmChg>
          </p:ext>
        </pc:extLst>
      </pc:sldChg>
      <pc:sldChg chg="modSp mod">
        <pc:chgData name="Syed Nasrudeen Shah" userId="b999a8fb-b0c9-4e6e-a89f-a3c741de3726" providerId="ADAL" clId="{8D66BD9C-53A8-AE43-A8CE-3836538E0B3E}" dt="2024-07-02T05:19:55.216" v="3" actId="1036"/>
        <pc:sldMkLst>
          <pc:docMk/>
          <pc:sldMk cId="2718918546" sldId="288"/>
        </pc:sldMkLst>
        <pc:picChg chg="mod">
          <ac:chgData name="Syed Nasrudeen Shah" userId="b999a8fb-b0c9-4e6e-a89f-a3c741de3726" providerId="ADAL" clId="{8D66BD9C-53A8-AE43-A8CE-3836538E0B3E}" dt="2024-07-02T05:19:55.216" v="3" actId="1036"/>
          <ac:picMkLst>
            <pc:docMk/>
            <pc:sldMk cId="2718918546" sldId="288"/>
            <ac:picMk id="13" creationId="{1A1B2A32-10D0-9F90-14B8-F1185B22402E}"/>
          </ac:picMkLst>
        </pc:picChg>
      </pc:sldChg>
    </pc:docChg>
  </pc:docChgLst>
  <pc:docChgLst>
    <pc:chgData name="Nainsi Gupta" userId="b09b85d5-479f-40c9-9559-337cc2950784" providerId="ADAL" clId="{D3FFE980-8A35-4C98-8490-A1D7AF2CAA37}"/>
    <pc:docChg chg="undo redo custSel addSld delSld modSld sldOrd modMainMaster">
      <pc:chgData name="Nainsi Gupta" userId="b09b85d5-479f-40c9-9559-337cc2950784" providerId="ADAL" clId="{D3FFE980-8A35-4C98-8490-A1D7AF2CAA37}" dt="2024-07-12T10:37:12.730" v="46073" actId="478"/>
      <pc:docMkLst>
        <pc:docMk/>
      </pc:docMkLst>
      <pc:sldChg chg="addSp delSp modSp mod setBg addAnim delAnim modNotesTx">
        <pc:chgData name="Nainsi Gupta" userId="b09b85d5-479f-40c9-9559-337cc2950784" providerId="ADAL" clId="{D3FFE980-8A35-4C98-8490-A1D7AF2CAA37}" dt="2024-07-12T10:37:12.730" v="46073" actId="478"/>
        <pc:sldMkLst>
          <pc:docMk/>
          <pc:sldMk cId="3291245470" sldId="256"/>
        </pc:sldMkLst>
        <pc:spChg chg="mod">
          <ac:chgData name="Nainsi Gupta" userId="b09b85d5-479f-40c9-9559-337cc2950784" providerId="ADAL" clId="{D3FFE980-8A35-4C98-8490-A1D7AF2CAA37}" dt="2024-06-16T07:58:42.188" v="5553" actId="26606"/>
          <ac:spMkLst>
            <pc:docMk/>
            <pc:sldMk cId="3291245470" sldId="256"/>
            <ac:spMk id="2" creationId="{AA41E6A4-8F1A-6764-8402-2E3289214C72}"/>
          </ac:spMkLst>
        </pc:spChg>
        <pc:spChg chg="del mod">
          <ac:chgData name="Nainsi Gupta" userId="b09b85d5-479f-40c9-9559-337cc2950784" providerId="ADAL" clId="{D3FFE980-8A35-4C98-8490-A1D7AF2CAA37}" dt="2024-06-16T07:53:38.614" v="5530" actId="478"/>
          <ac:spMkLst>
            <pc:docMk/>
            <pc:sldMk cId="3291245470" sldId="256"/>
            <ac:spMk id="3" creationId="{6F094B1D-61C6-5EF8-C07A-174AAE1941CC}"/>
          </ac:spMkLst>
        </pc:spChg>
        <pc:spChg chg="add mod">
          <ac:chgData name="Nainsi Gupta" userId="b09b85d5-479f-40c9-9559-337cc2950784" providerId="ADAL" clId="{D3FFE980-8A35-4C98-8490-A1D7AF2CAA37}" dt="2024-06-22T06:09:02.247" v="11826" actId="14100"/>
          <ac:spMkLst>
            <pc:docMk/>
            <pc:sldMk cId="3291245470" sldId="256"/>
            <ac:spMk id="6" creationId="{FAE8218A-C161-201E-8E6E-730E6BE7B732}"/>
          </ac:spMkLst>
        </pc:spChg>
        <pc:spChg chg="add del mod">
          <ac:chgData name="Nainsi Gupta" userId="b09b85d5-479f-40c9-9559-337cc2950784" providerId="ADAL" clId="{D3FFE980-8A35-4C98-8490-A1D7AF2CAA37}" dt="2024-06-16T07:56:48.425" v="5538" actId="478"/>
          <ac:spMkLst>
            <pc:docMk/>
            <pc:sldMk cId="3291245470" sldId="256"/>
            <ac:spMk id="7" creationId="{63D2EB24-F980-7A32-94D4-E505087201B6}"/>
          </ac:spMkLst>
        </pc:spChg>
        <pc:spChg chg="add mod">
          <ac:chgData name="Nainsi Gupta" userId="b09b85d5-479f-40c9-9559-337cc2950784" providerId="ADAL" clId="{D3FFE980-8A35-4C98-8490-A1D7AF2CAA37}" dt="2024-06-22T06:09:42.222" v="11827" actId="207"/>
          <ac:spMkLst>
            <pc:docMk/>
            <pc:sldMk cId="3291245470" sldId="256"/>
            <ac:spMk id="7" creationId="{9CC74390-CC0C-CC47-57E0-3C3F563C5A40}"/>
          </ac:spMkLst>
        </pc:spChg>
        <pc:spChg chg="add mod">
          <ac:chgData name="Nainsi Gupta" userId="b09b85d5-479f-40c9-9559-337cc2950784" providerId="ADAL" clId="{D3FFE980-8A35-4C98-8490-A1D7AF2CAA37}" dt="2024-06-22T06:09:50.125" v="11828" actId="207"/>
          <ac:spMkLst>
            <pc:docMk/>
            <pc:sldMk cId="3291245470" sldId="256"/>
            <ac:spMk id="8" creationId="{28BD28FA-9B4B-9571-CB4C-A686FA6D02F4}"/>
          </ac:spMkLst>
        </pc:spChg>
        <pc:spChg chg="add del mod">
          <ac:chgData name="Nainsi Gupta" userId="b09b85d5-479f-40c9-9559-337cc2950784" providerId="ADAL" clId="{D3FFE980-8A35-4C98-8490-A1D7AF2CAA37}" dt="2024-06-16T07:56:54.756" v="5540" actId="478"/>
          <ac:spMkLst>
            <pc:docMk/>
            <pc:sldMk cId="3291245470" sldId="256"/>
            <ac:spMk id="8" creationId="{71C96095-A402-88DE-C39F-17C1484A8F59}"/>
          </ac:spMkLst>
        </pc:spChg>
        <pc:spChg chg="add del mod">
          <ac:chgData name="Nainsi Gupta" userId="b09b85d5-479f-40c9-9559-337cc2950784" providerId="ADAL" clId="{D3FFE980-8A35-4C98-8490-A1D7AF2CAA37}" dt="2024-06-16T07:53:47.373" v="5531" actId="478"/>
          <ac:spMkLst>
            <pc:docMk/>
            <pc:sldMk cId="3291245470" sldId="256"/>
            <ac:spMk id="9" creationId="{F3D293A0-AF7D-92CC-FCF0-46ACCB7FE195}"/>
          </ac:spMkLst>
        </pc:spChg>
        <pc:spChg chg="add del">
          <ac:chgData name="Nainsi Gupta" userId="b09b85d5-479f-40c9-9559-337cc2950784" providerId="ADAL" clId="{D3FFE980-8A35-4C98-8490-A1D7AF2CAA37}" dt="2024-06-07T16:53:01.396" v="10" actId="26606"/>
          <ac:spMkLst>
            <pc:docMk/>
            <pc:sldMk cId="3291245470" sldId="256"/>
            <ac:spMk id="14" creationId="{7C432AFE-B3D2-4BFF-BF8F-96C27AFF1AC7}"/>
          </ac:spMkLst>
        </pc:spChg>
        <pc:spChg chg="add del">
          <ac:chgData name="Nainsi Gupta" userId="b09b85d5-479f-40c9-9559-337cc2950784" providerId="ADAL" clId="{D3FFE980-8A35-4C98-8490-A1D7AF2CAA37}" dt="2024-06-07T16:54:58.322" v="24" actId="26606"/>
          <ac:spMkLst>
            <pc:docMk/>
            <pc:sldMk cId="3291245470" sldId="256"/>
            <ac:spMk id="15" creationId="{AC8EEB0F-BA72-49AC-956F-331B60FDE79E}"/>
          </ac:spMkLst>
        </pc:spChg>
        <pc:spChg chg="add del">
          <ac:chgData name="Nainsi Gupta" userId="b09b85d5-479f-40c9-9559-337cc2950784" providerId="ADAL" clId="{D3FFE980-8A35-4C98-8490-A1D7AF2CAA37}" dt="2024-06-07T16:53:01.396" v="10" actId="26606"/>
          <ac:spMkLst>
            <pc:docMk/>
            <pc:sldMk cId="3291245470" sldId="256"/>
            <ac:spMk id="16" creationId="{AF2F604E-43BE-4DC3-B983-E071523364F8}"/>
          </ac:spMkLst>
        </pc:spChg>
        <pc:spChg chg="add del mod">
          <ac:chgData name="Nainsi Gupta" userId="b09b85d5-479f-40c9-9559-337cc2950784" providerId="ADAL" clId="{D3FFE980-8A35-4C98-8490-A1D7AF2CAA37}" dt="2024-06-07T17:07:58.790" v="91" actId="478"/>
          <ac:spMkLst>
            <pc:docMk/>
            <pc:sldMk cId="3291245470" sldId="256"/>
            <ac:spMk id="17" creationId="{50A840B9-CC1D-F405-7BCA-753F306A584F}"/>
          </ac:spMkLst>
        </pc:spChg>
        <pc:spChg chg="add del">
          <ac:chgData name="Nainsi Gupta" userId="b09b85d5-479f-40c9-9559-337cc2950784" providerId="ADAL" clId="{D3FFE980-8A35-4C98-8490-A1D7AF2CAA37}" dt="2024-06-07T16:53:01.396" v="10" actId="26606"/>
          <ac:spMkLst>
            <pc:docMk/>
            <pc:sldMk cId="3291245470" sldId="256"/>
            <ac:spMk id="18" creationId="{08C9B587-E65E-4B52-B37C-ABEBB6E87928}"/>
          </ac:spMkLst>
        </pc:spChg>
        <pc:spChg chg="add del mod">
          <ac:chgData name="Nainsi Gupta" userId="b09b85d5-479f-40c9-9559-337cc2950784" providerId="ADAL" clId="{D3FFE980-8A35-4C98-8490-A1D7AF2CAA37}" dt="2024-06-20T18:54:59.520" v="11663" actId="478"/>
          <ac:spMkLst>
            <pc:docMk/>
            <pc:sldMk cId="3291245470" sldId="256"/>
            <ac:spMk id="18" creationId="{E74F9130-9C92-9CCD-6538-1BFA95A20EA5}"/>
          </ac:spMkLst>
        </pc:spChg>
        <pc:spChg chg="add del mod">
          <ac:chgData name="Nainsi Gupta" userId="b09b85d5-479f-40c9-9559-337cc2950784" providerId="ADAL" clId="{D3FFE980-8A35-4C98-8490-A1D7AF2CAA37}" dt="2024-06-07T17:17:15.598" v="103" actId="478"/>
          <ac:spMkLst>
            <pc:docMk/>
            <pc:sldMk cId="3291245470" sldId="256"/>
            <ac:spMk id="19" creationId="{53E4BFC4-B0BE-EE8C-1462-8BA42A940EA7}"/>
          </ac:spMkLst>
        </pc:spChg>
        <pc:spChg chg="add del mod">
          <ac:chgData name="Nainsi Gupta" userId="b09b85d5-479f-40c9-9559-337cc2950784" providerId="ADAL" clId="{D3FFE980-8A35-4C98-8490-A1D7AF2CAA37}" dt="2024-06-16T11:13:08.829" v="5903" actId="478"/>
          <ac:spMkLst>
            <pc:docMk/>
            <pc:sldMk cId="3291245470" sldId="256"/>
            <ac:spMk id="20" creationId="{41EAE3EB-CA9F-63BB-72E3-000C3370244A}"/>
          </ac:spMkLst>
        </pc:spChg>
        <pc:spChg chg="add del">
          <ac:chgData name="Nainsi Gupta" userId="b09b85d5-479f-40c9-9559-337cc2950784" providerId="ADAL" clId="{D3FFE980-8A35-4C98-8490-A1D7AF2CAA37}" dt="2024-06-16T07:58:35.133" v="5551" actId="26606"/>
          <ac:spMkLst>
            <pc:docMk/>
            <pc:sldMk cId="3291245470" sldId="256"/>
            <ac:spMk id="21" creationId="{890DEF05-784E-4B61-89E4-04C4ECF4E5A0}"/>
          </ac:spMkLst>
        </pc:spChg>
        <pc:spChg chg="add del">
          <ac:chgData name="Nainsi Gupta" userId="b09b85d5-479f-40c9-9559-337cc2950784" providerId="ADAL" clId="{D3FFE980-8A35-4C98-8490-A1D7AF2CAA37}" dt="2024-06-16T07:58:35.133" v="5551" actId="26606"/>
          <ac:spMkLst>
            <pc:docMk/>
            <pc:sldMk cId="3291245470" sldId="256"/>
            <ac:spMk id="22" creationId="{27BDFED6-6E33-4606-AFE2-886ADB1C018E}"/>
          </ac:spMkLst>
        </pc:spChg>
        <pc:spChg chg="add mod">
          <ac:chgData name="Nainsi Gupta" userId="b09b85d5-479f-40c9-9559-337cc2950784" providerId="ADAL" clId="{D3FFE980-8A35-4C98-8490-A1D7AF2CAA37}" dt="2024-06-22T06:11:38.122" v="11836" actId="1076"/>
          <ac:spMkLst>
            <pc:docMk/>
            <pc:sldMk cId="3291245470" sldId="256"/>
            <ac:spMk id="22" creationId="{D51BA5C4-8213-F125-4635-C153B3F682D9}"/>
          </ac:spMkLst>
        </pc:spChg>
        <pc:spChg chg="add mod">
          <ac:chgData name="Nainsi Gupta" userId="b09b85d5-479f-40c9-9559-337cc2950784" providerId="ADAL" clId="{D3FFE980-8A35-4C98-8490-A1D7AF2CAA37}" dt="2024-06-22T06:11:44.890" v="11837" actId="1076"/>
          <ac:spMkLst>
            <pc:docMk/>
            <pc:sldMk cId="3291245470" sldId="256"/>
            <ac:spMk id="23" creationId="{E6954B3D-BB05-5B91-A06D-A8582CEA24E2}"/>
          </ac:spMkLst>
        </pc:spChg>
        <pc:spChg chg="add del">
          <ac:chgData name="Nainsi Gupta" userId="b09b85d5-479f-40c9-9559-337cc2950784" providerId="ADAL" clId="{D3FFE980-8A35-4C98-8490-A1D7AF2CAA37}" dt="2024-06-16T07:58:42.188" v="5553" actId="26606"/>
          <ac:spMkLst>
            <pc:docMk/>
            <pc:sldMk cId="3291245470" sldId="256"/>
            <ac:spMk id="24" creationId="{D880886B-02ED-4317-9236-CB60C22CF7F3}"/>
          </ac:spMkLst>
        </pc:spChg>
        <pc:spChg chg="add del">
          <ac:chgData name="Nainsi Gupta" userId="b09b85d5-479f-40c9-9559-337cc2950784" providerId="ADAL" clId="{D3FFE980-8A35-4C98-8490-A1D7AF2CAA37}" dt="2024-06-16T07:58:42.188" v="5553" actId="26606"/>
          <ac:spMkLst>
            <pc:docMk/>
            <pc:sldMk cId="3291245470" sldId="256"/>
            <ac:spMk id="25" creationId="{28C31856-6ABF-41FD-B683-B06E5FFF926B}"/>
          </ac:spMkLst>
        </pc:spChg>
        <pc:spChg chg="add del mod">
          <ac:chgData name="Nainsi Gupta" userId="b09b85d5-479f-40c9-9559-337cc2950784" providerId="ADAL" clId="{D3FFE980-8A35-4C98-8490-A1D7AF2CAA37}" dt="2024-06-16T11:13:40.842" v="6012" actId="478"/>
          <ac:spMkLst>
            <pc:docMk/>
            <pc:sldMk cId="3291245470" sldId="256"/>
            <ac:spMk id="26" creationId="{79920662-CCFF-71EE-EAFB-62C347E6A58C}"/>
          </ac:spMkLst>
        </pc:spChg>
        <pc:spChg chg="add del mod">
          <ac:chgData name="Nainsi Gupta" userId="b09b85d5-479f-40c9-9559-337cc2950784" providerId="ADAL" clId="{D3FFE980-8A35-4C98-8490-A1D7AF2CAA37}" dt="2024-06-18T16:44:01.794" v="8253" actId="478"/>
          <ac:spMkLst>
            <pc:docMk/>
            <pc:sldMk cId="3291245470" sldId="256"/>
            <ac:spMk id="27" creationId="{6DBF879B-5D1F-A9C4-B6CA-4FB4386B4253}"/>
          </ac:spMkLst>
        </pc:spChg>
        <pc:spChg chg="add del mod">
          <ac:chgData name="Nainsi Gupta" userId="b09b85d5-479f-40c9-9559-337cc2950784" providerId="ADAL" clId="{D3FFE980-8A35-4C98-8490-A1D7AF2CAA37}" dt="2024-06-18T16:44:06.505" v="8254" actId="478"/>
          <ac:spMkLst>
            <pc:docMk/>
            <pc:sldMk cId="3291245470" sldId="256"/>
            <ac:spMk id="30" creationId="{6990D91E-FAA3-CCC4-9901-07007E25565C}"/>
          </ac:spMkLst>
        </pc:spChg>
        <pc:spChg chg="add del mod">
          <ac:chgData name="Nainsi Gupta" userId="b09b85d5-479f-40c9-9559-337cc2950784" providerId="ADAL" clId="{D3FFE980-8A35-4C98-8490-A1D7AF2CAA37}" dt="2024-06-18T08:40:02.153" v="8127" actId="26606"/>
          <ac:spMkLst>
            <pc:docMk/>
            <pc:sldMk cId="3291245470" sldId="256"/>
            <ac:spMk id="32" creationId="{FD652E34-2D11-EBE8-C615-3EDFD50FD6DB}"/>
          </ac:spMkLst>
        </pc:spChg>
        <pc:spChg chg="add del mod">
          <ac:chgData name="Nainsi Gupta" userId="b09b85d5-479f-40c9-9559-337cc2950784" providerId="ADAL" clId="{D3FFE980-8A35-4C98-8490-A1D7AF2CAA37}" dt="2024-06-18T16:45:07.911" v="8271" actId="478"/>
          <ac:spMkLst>
            <pc:docMk/>
            <pc:sldMk cId="3291245470" sldId="256"/>
            <ac:spMk id="33" creationId="{DB6715D0-7128-9650-876D-570BF40A359D}"/>
          </ac:spMkLst>
        </pc:spChg>
        <pc:spChg chg="add del mod">
          <ac:chgData name="Nainsi Gupta" userId="b09b85d5-479f-40c9-9559-337cc2950784" providerId="ADAL" clId="{D3FFE980-8A35-4C98-8490-A1D7AF2CAA37}" dt="2024-06-16T12:23:38.750" v="7291" actId="478"/>
          <ac:spMkLst>
            <pc:docMk/>
            <pc:sldMk cId="3291245470" sldId="256"/>
            <ac:spMk id="34" creationId="{F45B3519-FBBA-7D8D-2A56-E0977A12625F}"/>
          </ac:spMkLst>
        </pc:spChg>
        <pc:spChg chg="add del mod">
          <ac:chgData name="Nainsi Gupta" userId="b09b85d5-479f-40c9-9559-337cc2950784" providerId="ADAL" clId="{D3FFE980-8A35-4C98-8490-A1D7AF2CAA37}" dt="2024-06-16T12:23:31.028" v="7287" actId="478"/>
          <ac:spMkLst>
            <pc:docMk/>
            <pc:sldMk cId="3291245470" sldId="256"/>
            <ac:spMk id="35" creationId="{B44904E6-CBE9-75C3-C0D7-ED500A93B967}"/>
          </ac:spMkLst>
        </pc:spChg>
        <pc:spChg chg="add del mod">
          <ac:chgData name="Nainsi Gupta" userId="b09b85d5-479f-40c9-9559-337cc2950784" providerId="ADAL" clId="{D3FFE980-8A35-4C98-8490-A1D7AF2CAA37}" dt="2024-06-16T12:23:32.922" v="7288" actId="478"/>
          <ac:spMkLst>
            <pc:docMk/>
            <pc:sldMk cId="3291245470" sldId="256"/>
            <ac:spMk id="36" creationId="{E7DAF49C-983E-100B-A862-B6ACF242BBB0}"/>
          </ac:spMkLst>
        </pc:spChg>
        <pc:spChg chg="add del mod">
          <ac:chgData name="Nainsi Gupta" userId="b09b85d5-479f-40c9-9559-337cc2950784" providerId="ADAL" clId="{D3FFE980-8A35-4C98-8490-A1D7AF2CAA37}" dt="2024-06-16T12:23:34.876" v="7289" actId="478"/>
          <ac:spMkLst>
            <pc:docMk/>
            <pc:sldMk cId="3291245470" sldId="256"/>
            <ac:spMk id="37" creationId="{583809B3-D895-8042-B4DE-6C39269BE09C}"/>
          </ac:spMkLst>
        </pc:spChg>
        <pc:spChg chg="add del mod">
          <ac:chgData name="Nainsi Gupta" userId="b09b85d5-479f-40c9-9559-337cc2950784" providerId="ADAL" clId="{D3FFE980-8A35-4C98-8490-A1D7AF2CAA37}" dt="2024-06-16T12:23:36.881" v="7290" actId="478"/>
          <ac:spMkLst>
            <pc:docMk/>
            <pc:sldMk cId="3291245470" sldId="256"/>
            <ac:spMk id="38" creationId="{3B30D4F1-AB8A-9C3B-CC8C-489117C00E86}"/>
          </ac:spMkLst>
        </pc:spChg>
        <pc:spChg chg="add del mod">
          <ac:chgData name="Nainsi Gupta" userId="b09b85d5-479f-40c9-9559-337cc2950784" providerId="ADAL" clId="{D3FFE980-8A35-4C98-8490-A1D7AF2CAA37}" dt="2024-06-09T16:07:01.752" v="5186" actId="478"/>
          <ac:spMkLst>
            <pc:docMk/>
            <pc:sldMk cId="3291245470" sldId="256"/>
            <ac:spMk id="38" creationId="{F96B2790-A8E1-4596-6BA1-284EDA9F5D83}"/>
          </ac:spMkLst>
        </pc:spChg>
        <pc:spChg chg="add del mod">
          <ac:chgData name="Nainsi Gupta" userId="b09b85d5-479f-40c9-9559-337cc2950784" providerId="ADAL" clId="{D3FFE980-8A35-4C98-8490-A1D7AF2CAA37}" dt="2024-06-16T12:23:41.880" v="7292" actId="478"/>
          <ac:spMkLst>
            <pc:docMk/>
            <pc:sldMk cId="3291245470" sldId="256"/>
            <ac:spMk id="39" creationId="{C32BB17F-8B79-C77E-19E2-F27C7F166B4E}"/>
          </ac:spMkLst>
        </pc:spChg>
        <pc:spChg chg="add del mod">
          <ac:chgData name="Nainsi Gupta" userId="b09b85d5-479f-40c9-9559-337cc2950784" providerId="ADAL" clId="{D3FFE980-8A35-4C98-8490-A1D7AF2CAA37}" dt="2024-06-16T12:23:44.201" v="7293" actId="478"/>
          <ac:spMkLst>
            <pc:docMk/>
            <pc:sldMk cId="3291245470" sldId="256"/>
            <ac:spMk id="40" creationId="{49CEAFC3-1F2D-3946-254C-4F1A1F92C997}"/>
          </ac:spMkLst>
        </pc:spChg>
        <pc:spChg chg="add del mod">
          <ac:chgData name="Nainsi Gupta" userId="b09b85d5-479f-40c9-9559-337cc2950784" providerId="ADAL" clId="{D3FFE980-8A35-4C98-8490-A1D7AF2CAA37}" dt="2024-06-16T12:23:28.066" v="7286" actId="478"/>
          <ac:spMkLst>
            <pc:docMk/>
            <pc:sldMk cId="3291245470" sldId="256"/>
            <ac:spMk id="41" creationId="{552CD345-256A-8A34-CF99-511DF9DA8E1C}"/>
          </ac:spMkLst>
        </pc:spChg>
        <pc:spChg chg="add del mod">
          <ac:chgData name="Nainsi Gupta" userId="b09b85d5-479f-40c9-9559-337cc2950784" providerId="ADAL" clId="{D3FFE980-8A35-4C98-8490-A1D7AF2CAA37}" dt="2024-06-18T16:45:12.088" v="8272" actId="478"/>
          <ac:spMkLst>
            <pc:docMk/>
            <pc:sldMk cId="3291245470" sldId="256"/>
            <ac:spMk id="42" creationId="{003F4EA9-3665-BFBB-86B2-35AC9565E6FA}"/>
          </ac:spMkLst>
        </pc:spChg>
        <pc:spChg chg="add del mod">
          <ac:chgData name="Nainsi Gupta" userId="b09b85d5-479f-40c9-9559-337cc2950784" providerId="ADAL" clId="{D3FFE980-8A35-4C98-8490-A1D7AF2CAA37}" dt="2024-06-18T16:45:23.085" v="8275" actId="478"/>
          <ac:spMkLst>
            <pc:docMk/>
            <pc:sldMk cId="3291245470" sldId="256"/>
            <ac:spMk id="43" creationId="{50D72617-B0F5-0FF5-727A-A7358761C169}"/>
          </ac:spMkLst>
        </pc:spChg>
        <pc:spChg chg="add del mod">
          <ac:chgData name="Nainsi Gupta" userId="b09b85d5-479f-40c9-9559-337cc2950784" providerId="ADAL" clId="{D3FFE980-8A35-4C98-8490-A1D7AF2CAA37}" dt="2024-06-18T16:45:27.166" v="8276" actId="478"/>
          <ac:spMkLst>
            <pc:docMk/>
            <pc:sldMk cId="3291245470" sldId="256"/>
            <ac:spMk id="44" creationId="{32B6A282-3400-F761-F1F2-85A1EBF9D086}"/>
          </ac:spMkLst>
        </pc:spChg>
        <pc:spChg chg="add del mod">
          <ac:chgData name="Nainsi Gupta" userId="b09b85d5-479f-40c9-9559-337cc2950784" providerId="ADAL" clId="{D3FFE980-8A35-4C98-8490-A1D7AF2CAA37}" dt="2024-06-18T16:45:01.766" v="8269" actId="478"/>
          <ac:spMkLst>
            <pc:docMk/>
            <pc:sldMk cId="3291245470" sldId="256"/>
            <ac:spMk id="45" creationId="{0EFECA9D-F2C4-0739-E11B-AAE47E928957}"/>
          </ac:spMkLst>
        </pc:spChg>
        <pc:spChg chg="add del mod">
          <ac:chgData name="Nainsi Gupta" userId="b09b85d5-479f-40c9-9559-337cc2950784" providerId="ADAL" clId="{D3FFE980-8A35-4C98-8490-A1D7AF2CAA37}" dt="2024-06-18T16:44:48.583" v="8266" actId="478"/>
          <ac:spMkLst>
            <pc:docMk/>
            <pc:sldMk cId="3291245470" sldId="256"/>
            <ac:spMk id="46" creationId="{37E66CDC-E9D3-AC43-D2E7-4BDB1C966286}"/>
          </ac:spMkLst>
        </pc:spChg>
        <pc:spChg chg="add del mod">
          <ac:chgData name="Nainsi Gupta" userId="b09b85d5-479f-40c9-9559-337cc2950784" providerId="ADAL" clId="{D3FFE980-8A35-4C98-8490-A1D7AF2CAA37}" dt="2024-06-18T16:44:42.581" v="8264" actId="478"/>
          <ac:spMkLst>
            <pc:docMk/>
            <pc:sldMk cId="3291245470" sldId="256"/>
            <ac:spMk id="47" creationId="{4EDDAC11-8798-B23B-B405-9835FF3AAE64}"/>
          </ac:spMkLst>
        </pc:spChg>
        <pc:spChg chg="add del mod">
          <ac:chgData name="Nainsi Gupta" userId="b09b85d5-479f-40c9-9559-337cc2950784" providerId="ADAL" clId="{D3FFE980-8A35-4C98-8490-A1D7AF2CAA37}" dt="2024-06-18T16:44:29.956" v="8260" actId="478"/>
          <ac:spMkLst>
            <pc:docMk/>
            <pc:sldMk cId="3291245470" sldId="256"/>
            <ac:spMk id="48" creationId="{5E1705D2-E5C8-4EAC-83A3-A7E97EDE91B0}"/>
          </ac:spMkLst>
        </pc:spChg>
        <pc:spChg chg="add del mod">
          <ac:chgData name="Nainsi Gupta" userId="b09b85d5-479f-40c9-9559-337cc2950784" providerId="ADAL" clId="{D3FFE980-8A35-4C98-8490-A1D7AF2CAA37}" dt="2024-06-18T16:45:05.839" v="8270" actId="478"/>
          <ac:spMkLst>
            <pc:docMk/>
            <pc:sldMk cId="3291245470" sldId="256"/>
            <ac:spMk id="49" creationId="{12196C8D-3BC5-84DF-9BD1-6E3E1B82EFDA}"/>
          </ac:spMkLst>
        </pc:spChg>
        <pc:spChg chg="add del mod">
          <ac:chgData name="Nainsi Gupta" userId="b09b85d5-479f-40c9-9559-337cc2950784" providerId="ADAL" clId="{D3FFE980-8A35-4C98-8490-A1D7AF2CAA37}" dt="2024-06-18T16:45:16.688" v="8273" actId="478"/>
          <ac:spMkLst>
            <pc:docMk/>
            <pc:sldMk cId="3291245470" sldId="256"/>
            <ac:spMk id="50" creationId="{72CA7976-6C59-D963-0618-CCC08289A08A}"/>
          </ac:spMkLst>
        </pc:spChg>
        <pc:spChg chg="add del mod">
          <ac:chgData name="Nainsi Gupta" userId="b09b85d5-479f-40c9-9559-337cc2950784" providerId="ADAL" clId="{D3FFE980-8A35-4C98-8490-A1D7AF2CAA37}" dt="2024-06-18T16:45:20.180" v="8274" actId="478"/>
          <ac:spMkLst>
            <pc:docMk/>
            <pc:sldMk cId="3291245470" sldId="256"/>
            <ac:spMk id="51" creationId="{BCAFBC52-BB7B-0599-E0D4-1DC3F9315E6C}"/>
          </ac:spMkLst>
        </pc:spChg>
        <pc:spChg chg="add del mod">
          <ac:chgData name="Nainsi Gupta" userId="b09b85d5-479f-40c9-9559-337cc2950784" providerId="ADAL" clId="{D3FFE980-8A35-4C98-8490-A1D7AF2CAA37}" dt="2024-06-18T16:45:37.056" v="8278" actId="478"/>
          <ac:spMkLst>
            <pc:docMk/>
            <pc:sldMk cId="3291245470" sldId="256"/>
            <ac:spMk id="52" creationId="{0F80530D-CA26-889F-D18B-FF9F901C0BE4}"/>
          </ac:spMkLst>
        </pc:spChg>
        <pc:spChg chg="add del mod">
          <ac:chgData name="Nainsi Gupta" userId="b09b85d5-479f-40c9-9559-337cc2950784" providerId="ADAL" clId="{D3FFE980-8A35-4C98-8490-A1D7AF2CAA37}" dt="2024-06-18T16:44:39.738" v="8263" actId="478"/>
          <ac:spMkLst>
            <pc:docMk/>
            <pc:sldMk cId="3291245470" sldId="256"/>
            <ac:spMk id="53" creationId="{598266A8-07A1-35C5-FFD1-7824F42228CA}"/>
          </ac:spMkLst>
        </pc:spChg>
        <pc:spChg chg="add del mod">
          <ac:chgData name="Nainsi Gupta" userId="b09b85d5-479f-40c9-9559-337cc2950784" providerId="ADAL" clId="{D3FFE980-8A35-4C98-8490-A1D7AF2CAA37}" dt="2024-06-18T16:44:58.743" v="8268" actId="478"/>
          <ac:spMkLst>
            <pc:docMk/>
            <pc:sldMk cId="3291245470" sldId="256"/>
            <ac:spMk id="54" creationId="{ACFE7527-D7A4-2B7A-8057-2662AB7B1D70}"/>
          </ac:spMkLst>
        </pc:spChg>
        <pc:spChg chg="add del mod">
          <ac:chgData name="Nainsi Gupta" userId="b09b85d5-479f-40c9-9559-337cc2950784" providerId="ADAL" clId="{D3FFE980-8A35-4C98-8490-A1D7AF2CAA37}" dt="2024-06-16T12:33:53.425" v="7446"/>
          <ac:spMkLst>
            <pc:docMk/>
            <pc:sldMk cId="3291245470" sldId="256"/>
            <ac:spMk id="55" creationId="{39CAAF62-ADB8-73BE-1B0E-BBF70EB02563}"/>
          </ac:spMkLst>
        </pc:spChg>
        <pc:spChg chg="add del mod">
          <ac:chgData name="Nainsi Gupta" userId="b09b85d5-479f-40c9-9559-337cc2950784" providerId="ADAL" clId="{D3FFE980-8A35-4C98-8490-A1D7AF2CAA37}" dt="2024-06-18T16:44:36.564" v="8262" actId="478"/>
          <ac:spMkLst>
            <pc:docMk/>
            <pc:sldMk cId="3291245470" sldId="256"/>
            <ac:spMk id="56" creationId="{65D75ACB-B83D-730F-D4C8-39D8D1A432F3}"/>
          </ac:spMkLst>
        </pc:spChg>
        <pc:spChg chg="add del mod">
          <ac:chgData name="Nainsi Gupta" userId="b09b85d5-479f-40c9-9559-337cc2950784" providerId="ADAL" clId="{D3FFE980-8A35-4C98-8490-A1D7AF2CAA37}" dt="2024-06-18T16:44:45.788" v="8265" actId="478"/>
          <ac:spMkLst>
            <pc:docMk/>
            <pc:sldMk cId="3291245470" sldId="256"/>
            <ac:spMk id="57" creationId="{49196EE0-3331-6F60-5353-64DD20E01E7F}"/>
          </ac:spMkLst>
        </pc:spChg>
        <pc:spChg chg="add del mod">
          <ac:chgData name="Nainsi Gupta" userId="b09b85d5-479f-40c9-9559-337cc2950784" providerId="ADAL" clId="{D3FFE980-8A35-4C98-8490-A1D7AF2CAA37}" dt="2024-06-16T12:46:48.981" v="7601" actId="478"/>
          <ac:spMkLst>
            <pc:docMk/>
            <pc:sldMk cId="3291245470" sldId="256"/>
            <ac:spMk id="60" creationId="{721B51D3-B0CB-7845-D540-5A9C95807BDA}"/>
          </ac:spMkLst>
        </pc:spChg>
        <pc:spChg chg="add del mod">
          <ac:chgData name="Nainsi Gupta" userId="b09b85d5-479f-40c9-9559-337cc2950784" providerId="ADAL" clId="{D3FFE980-8A35-4C98-8490-A1D7AF2CAA37}" dt="2024-06-22T06:10:36.546" v="11829" actId="478"/>
          <ac:spMkLst>
            <pc:docMk/>
            <pc:sldMk cId="3291245470" sldId="256"/>
            <ac:spMk id="61" creationId="{086D9376-2E65-2FF5-58CF-4B3A3D4136CE}"/>
          </ac:spMkLst>
        </pc:spChg>
        <pc:grpChg chg="add del">
          <ac:chgData name="Nainsi Gupta" userId="b09b85d5-479f-40c9-9559-337cc2950784" providerId="ADAL" clId="{D3FFE980-8A35-4C98-8490-A1D7AF2CAA37}" dt="2024-06-07T16:54:58.322" v="24" actId="26606"/>
          <ac:grpSpMkLst>
            <pc:docMk/>
            <pc:sldMk cId="3291245470" sldId="256"/>
            <ac:grpSpMk id="20" creationId="{54C5F191-28EB-4204-8F9D-2EA49651480F}"/>
          </ac:grpSpMkLst>
        </pc:grpChg>
        <pc:grpChg chg="add del">
          <ac:chgData name="Nainsi Gupta" userId="b09b85d5-479f-40c9-9559-337cc2950784" providerId="ADAL" clId="{D3FFE980-8A35-4C98-8490-A1D7AF2CAA37}" dt="2024-06-07T16:54:58.322" v="24" actId="26606"/>
          <ac:grpSpMkLst>
            <pc:docMk/>
            <pc:sldMk cId="3291245470" sldId="256"/>
            <ac:grpSpMk id="26" creationId="{19A5CE6D-B0CD-44A3-A50A-64467EB0712C}"/>
          </ac:grpSpMkLst>
        </pc:grpChg>
        <pc:grpChg chg="add del">
          <ac:chgData name="Nainsi Gupta" userId="b09b85d5-479f-40c9-9559-337cc2950784" providerId="ADAL" clId="{D3FFE980-8A35-4C98-8490-A1D7AF2CAA37}" dt="2024-06-07T16:54:58.322" v="24" actId="26606"/>
          <ac:grpSpMkLst>
            <pc:docMk/>
            <pc:sldMk cId="3291245470" sldId="256"/>
            <ac:grpSpMk id="32" creationId="{1F5AD99D-D9DE-4538-B93F-D082821D361E}"/>
          </ac:grpSpMkLst>
        </pc:grpChg>
        <pc:graphicFrameChg chg="add del mod">
          <ac:chgData name="Nainsi Gupta" userId="b09b85d5-479f-40c9-9559-337cc2950784" providerId="ADAL" clId="{D3FFE980-8A35-4C98-8490-A1D7AF2CAA37}" dt="2024-07-02T07:08:10.841" v="30678" actId="478"/>
          <ac:graphicFrameMkLst>
            <pc:docMk/>
            <pc:sldMk cId="3291245470" sldId="256"/>
            <ac:graphicFrameMk id="67" creationId="{FA0E76E4-3789-D74D-B69F-0DECC66AB544}"/>
          </ac:graphicFrameMkLst>
        </pc:graphicFrameChg>
        <pc:picChg chg="add mod">
          <ac:chgData name="Nainsi Gupta" userId="b09b85d5-479f-40c9-9559-337cc2950784" providerId="ADAL" clId="{D3FFE980-8A35-4C98-8490-A1D7AF2CAA37}" dt="2024-07-02T06:51:44.897" v="30650" actId="1076"/>
          <ac:picMkLst>
            <pc:docMk/>
            <pc:sldMk cId="3291245470" sldId="256"/>
            <ac:picMk id="4" creationId="{346B181A-D937-7FC8-DF1B-D6D643B369FF}"/>
          </ac:picMkLst>
        </pc:picChg>
        <pc:picChg chg="add del mod">
          <ac:chgData name="Nainsi Gupta" userId="b09b85d5-479f-40c9-9559-337cc2950784" providerId="ADAL" clId="{D3FFE980-8A35-4C98-8490-A1D7AF2CAA37}" dt="2024-06-20T18:32:22.658" v="11545" actId="478"/>
          <ac:picMkLst>
            <pc:docMk/>
            <pc:sldMk cId="3291245470" sldId="256"/>
            <ac:picMk id="4" creationId="{69087375-67A6-39C8-26D7-D22A2089C87E}"/>
          </ac:picMkLst>
        </pc:picChg>
        <pc:picChg chg="del ord">
          <ac:chgData name="Nainsi Gupta" userId="b09b85d5-479f-40c9-9559-337cc2950784" providerId="ADAL" clId="{D3FFE980-8A35-4C98-8490-A1D7AF2CAA37}" dt="2024-07-12T10:37:12.730" v="46073" actId="478"/>
          <ac:picMkLst>
            <pc:docMk/>
            <pc:sldMk cId="3291245470" sldId="256"/>
            <ac:picMk id="5" creationId="{2B6CD9C1-B969-EC9D-3E1A-C669B67817C9}"/>
          </ac:picMkLst>
        </pc:picChg>
        <pc:picChg chg="add del mod">
          <ac:chgData name="Nainsi Gupta" userId="b09b85d5-479f-40c9-9559-337cc2950784" providerId="ADAL" clId="{D3FFE980-8A35-4C98-8490-A1D7AF2CAA37}" dt="2024-06-16T07:53:14.437" v="5524" actId="478"/>
          <ac:picMkLst>
            <pc:docMk/>
            <pc:sldMk cId="3291245470" sldId="256"/>
            <ac:picMk id="6" creationId="{B6F478A0-BAA3-E699-218A-059CA40493EC}"/>
          </ac:picMkLst>
        </pc:picChg>
        <pc:picChg chg="del mod ord">
          <ac:chgData name="Nainsi Gupta" userId="b09b85d5-479f-40c9-9559-337cc2950784" providerId="ADAL" clId="{D3FFE980-8A35-4C98-8490-A1D7AF2CAA37}" dt="2024-06-07T17:07:08.332" v="90" actId="478"/>
          <ac:picMkLst>
            <pc:docMk/>
            <pc:sldMk cId="3291245470" sldId="256"/>
            <ac:picMk id="7" creationId="{85A3734B-1ECC-CCB1-E729-A4CF55C1CB39}"/>
          </ac:picMkLst>
        </pc:picChg>
        <pc:picChg chg="add del mod">
          <ac:chgData name="Nainsi Gupta" userId="b09b85d5-479f-40c9-9559-337cc2950784" providerId="ADAL" clId="{D3FFE980-8A35-4C98-8490-A1D7AF2CAA37}" dt="2024-06-20T18:33:05.205" v="11549" actId="478"/>
          <ac:picMkLst>
            <pc:docMk/>
            <pc:sldMk cId="3291245470" sldId="256"/>
            <ac:picMk id="7" creationId="{F0A5D2EE-18CC-73E2-2F42-A794F20E9B76}"/>
          </ac:picMkLst>
        </pc:picChg>
        <pc:picChg chg="add del mod">
          <ac:chgData name="Nainsi Gupta" userId="b09b85d5-479f-40c9-9559-337cc2950784" providerId="ADAL" clId="{D3FFE980-8A35-4C98-8490-A1D7AF2CAA37}" dt="2024-06-22T06:01:07.716" v="11678" actId="478"/>
          <ac:picMkLst>
            <pc:docMk/>
            <pc:sldMk cId="3291245470" sldId="256"/>
            <ac:picMk id="9" creationId="{020B50A9-9AF2-C3F9-2CA1-EB5201D4B839}"/>
          </ac:picMkLst>
        </pc:picChg>
        <pc:picChg chg="add del mod">
          <ac:chgData name="Nainsi Gupta" userId="b09b85d5-479f-40c9-9559-337cc2950784" providerId="ADAL" clId="{D3FFE980-8A35-4C98-8490-A1D7AF2CAA37}" dt="2024-07-02T07:08:20.450" v="30680" actId="478"/>
          <ac:picMkLst>
            <pc:docMk/>
            <pc:sldMk cId="3291245470" sldId="256"/>
            <ac:picMk id="9" creationId="{C2E34601-5448-CC34-D374-1E082EE77D47}"/>
          </ac:picMkLst>
        </pc:picChg>
        <pc:picChg chg="add del mod ord">
          <ac:chgData name="Nainsi Gupta" userId="b09b85d5-479f-40c9-9559-337cc2950784" providerId="ADAL" clId="{D3FFE980-8A35-4C98-8490-A1D7AF2CAA37}" dt="2024-06-09T16:05:01.859" v="5173" actId="478"/>
          <ac:picMkLst>
            <pc:docMk/>
            <pc:sldMk cId="3291245470" sldId="256"/>
            <ac:picMk id="9" creationId="{F8949BB2-14BC-C6E7-147E-4F97E8C4C6EB}"/>
          </ac:picMkLst>
        </pc:picChg>
        <pc:picChg chg="add del mod">
          <ac:chgData name="Nainsi Gupta" userId="b09b85d5-479f-40c9-9559-337cc2950784" providerId="ADAL" clId="{D3FFE980-8A35-4C98-8490-A1D7AF2CAA37}" dt="2024-06-20T18:34:03.498" v="11558" actId="478"/>
          <ac:picMkLst>
            <pc:docMk/>
            <pc:sldMk cId="3291245470" sldId="256"/>
            <ac:picMk id="11" creationId="{5FF38E48-DEEB-6F63-B253-79D988D4AB71}"/>
          </ac:picMkLst>
        </pc:picChg>
        <pc:picChg chg="add del mod">
          <ac:chgData name="Nainsi Gupta" userId="b09b85d5-479f-40c9-9559-337cc2950784" providerId="ADAL" clId="{D3FFE980-8A35-4C98-8490-A1D7AF2CAA37}" dt="2024-07-02T07:03:49.424" v="30668" actId="478"/>
          <ac:picMkLst>
            <pc:docMk/>
            <pc:sldMk cId="3291245470" sldId="256"/>
            <ac:picMk id="11" creationId="{8685DAF8-3506-3964-422F-5B725D515575}"/>
          </ac:picMkLst>
        </pc:picChg>
        <pc:picChg chg="add del mod ord">
          <ac:chgData name="Nainsi Gupta" userId="b09b85d5-479f-40c9-9559-337cc2950784" providerId="ADAL" clId="{D3FFE980-8A35-4C98-8490-A1D7AF2CAA37}" dt="2024-06-18T16:44:20.082" v="8258" actId="478"/>
          <ac:picMkLst>
            <pc:docMk/>
            <pc:sldMk cId="3291245470" sldId="256"/>
            <ac:picMk id="11" creationId="{EBBA7D29-6FF4-6E71-5882-C919949AC5AB}"/>
          </ac:picMkLst>
        </pc:picChg>
        <pc:picChg chg="add del mod ord">
          <ac:chgData name="Nainsi Gupta" userId="b09b85d5-479f-40c9-9559-337cc2950784" providerId="ADAL" clId="{D3FFE980-8A35-4C98-8490-A1D7AF2CAA37}" dt="2024-06-09T16:04:59.632" v="5172" actId="478"/>
          <ac:picMkLst>
            <pc:docMk/>
            <pc:sldMk cId="3291245470" sldId="256"/>
            <ac:picMk id="11" creationId="{F1A2FA32-933F-397C-CD61-A2D6C5036336}"/>
          </ac:picMkLst>
        </pc:picChg>
        <pc:picChg chg="add del mod">
          <ac:chgData name="Nainsi Gupta" userId="b09b85d5-479f-40c9-9559-337cc2950784" providerId="ADAL" clId="{D3FFE980-8A35-4C98-8490-A1D7AF2CAA37}" dt="2024-06-16T07:53:20.946" v="5527" actId="478"/>
          <ac:picMkLst>
            <pc:docMk/>
            <pc:sldMk cId="3291245470" sldId="256"/>
            <ac:picMk id="12" creationId="{F87457EC-0AA4-2F13-3C07-4CDE230C0C12}"/>
          </ac:picMkLst>
        </pc:picChg>
        <pc:picChg chg="add del mod">
          <ac:chgData name="Nainsi Gupta" userId="b09b85d5-479f-40c9-9559-337cc2950784" providerId="ADAL" clId="{D3FFE980-8A35-4C98-8490-A1D7AF2CAA37}" dt="2024-06-20T18:34:50.067" v="11562" actId="478"/>
          <ac:picMkLst>
            <pc:docMk/>
            <pc:sldMk cId="3291245470" sldId="256"/>
            <ac:picMk id="13" creationId="{4EDB63F2-C310-0E36-711A-D5359646D4C8}"/>
          </ac:picMkLst>
        </pc:picChg>
        <pc:picChg chg="add del mod">
          <ac:chgData name="Nainsi Gupta" userId="b09b85d5-479f-40c9-9559-337cc2950784" providerId="ADAL" clId="{D3FFE980-8A35-4C98-8490-A1D7AF2CAA37}" dt="2024-07-02T07:08:25.720" v="30681" actId="478"/>
          <ac:picMkLst>
            <pc:docMk/>
            <pc:sldMk cId="3291245470" sldId="256"/>
            <ac:picMk id="13" creationId="{DF8C0CC7-870F-BF1C-68A0-763EAC390ECF}"/>
          </ac:picMkLst>
        </pc:picChg>
        <pc:picChg chg="add del mod">
          <ac:chgData name="Nainsi Gupta" userId="b09b85d5-479f-40c9-9559-337cc2950784" providerId="ADAL" clId="{D3FFE980-8A35-4C98-8490-A1D7AF2CAA37}" dt="2024-06-09T16:05:06.175" v="5174" actId="478"/>
          <ac:picMkLst>
            <pc:docMk/>
            <pc:sldMk cId="3291245470" sldId="256"/>
            <ac:picMk id="13" creationId="{EA61534E-61B2-D394-6EB8-35A5F461D348}"/>
          </ac:picMkLst>
        </pc:picChg>
        <pc:picChg chg="add del mod ord">
          <ac:chgData name="Nainsi Gupta" userId="b09b85d5-479f-40c9-9559-337cc2950784" providerId="ADAL" clId="{D3FFE980-8A35-4C98-8490-A1D7AF2CAA37}" dt="2024-06-18T16:44:14.078" v="8256" actId="478"/>
          <ac:picMkLst>
            <pc:docMk/>
            <pc:sldMk cId="3291245470" sldId="256"/>
            <ac:picMk id="14" creationId="{7DF9CC97-44D6-AA0C-BF86-D4582881895F}"/>
          </ac:picMkLst>
        </pc:picChg>
        <pc:picChg chg="add del mod">
          <ac:chgData name="Nainsi Gupta" userId="b09b85d5-479f-40c9-9559-337cc2950784" providerId="ADAL" clId="{D3FFE980-8A35-4C98-8490-A1D7AF2CAA37}" dt="2024-06-22T05:53:20.112" v="11669" actId="478"/>
          <ac:picMkLst>
            <pc:docMk/>
            <pc:sldMk cId="3291245470" sldId="256"/>
            <ac:picMk id="15" creationId="{86B859E1-A0F0-03EB-A490-86BF6908586A}"/>
          </ac:picMkLst>
        </pc:picChg>
        <pc:picChg chg="add del mod">
          <ac:chgData name="Nainsi Gupta" userId="b09b85d5-479f-40c9-9559-337cc2950784" providerId="ADAL" clId="{D3FFE980-8A35-4C98-8490-A1D7AF2CAA37}" dt="2024-07-12T10:37:09.261" v="46072" actId="478"/>
          <ac:picMkLst>
            <pc:docMk/>
            <pc:sldMk cId="3291245470" sldId="256"/>
            <ac:picMk id="15" creationId="{94FC8F41-B8B6-8BA1-D59E-2C3FD93C1538}"/>
          </ac:picMkLst>
        </pc:picChg>
        <pc:picChg chg="add del mod">
          <ac:chgData name="Nainsi Gupta" userId="b09b85d5-479f-40c9-9559-337cc2950784" providerId="ADAL" clId="{D3FFE980-8A35-4C98-8490-A1D7AF2CAA37}" dt="2024-06-16T07:53:18.970" v="5526" actId="478"/>
          <ac:picMkLst>
            <pc:docMk/>
            <pc:sldMk cId="3291245470" sldId="256"/>
            <ac:picMk id="15" creationId="{A2DA7CEA-B4D3-140D-A4B7-6BA1C463E21C}"/>
          </ac:picMkLst>
        </pc:picChg>
        <pc:picChg chg="add del mod">
          <ac:chgData name="Nainsi Gupta" userId="b09b85d5-479f-40c9-9559-337cc2950784" providerId="ADAL" clId="{D3FFE980-8A35-4C98-8490-A1D7AF2CAA37}" dt="2024-07-02T07:08:15.657" v="30679" actId="478"/>
          <ac:picMkLst>
            <pc:docMk/>
            <pc:sldMk cId="3291245470" sldId="256"/>
            <ac:picMk id="17" creationId="{2365F429-174C-5F72-A94E-195EFCCA6D4B}"/>
          </ac:picMkLst>
        </pc:picChg>
        <pc:picChg chg="add del mod">
          <ac:chgData name="Nainsi Gupta" userId="b09b85d5-479f-40c9-9559-337cc2950784" providerId="ADAL" clId="{D3FFE980-8A35-4C98-8490-A1D7AF2CAA37}" dt="2024-06-09T16:14:34.284" v="5258" actId="478"/>
          <ac:picMkLst>
            <pc:docMk/>
            <pc:sldMk cId="3291245470" sldId="256"/>
            <ac:picMk id="17" creationId="{F9F71CA4-B8AE-47CF-2615-B54ED4168734}"/>
          </ac:picMkLst>
        </pc:picChg>
        <pc:picChg chg="add del mod modCrop">
          <ac:chgData name="Nainsi Gupta" userId="b09b85d5-479f-40c9-9559-337cc2950784" providerId="ADAL" clId="{D3FFE980-8A35-4C98-8490-A1D7AF2CAA37}" dt="2024-06-20T18:48:18.589" v="11604" actId="478"/>
          <ac:picMkLst>
            <pc:docMk/>
            <pc:sldMk cId="3291245470" sldId="256"/>
            <ac:picMk id="19" creationId="{2860258E-07E6-F811-1AFC-04AC7779C55A}"/>
          </ac:picMkLst>
        </pc:picChg>
        <pc:picChg chg="add del mod">
          <ac:chgData name="Nainsi Gupta" userId="b09b85d5-479f-40c9-9559-337cc2950784" providerId="ADAL" clId="{D3FFE980-8A35-4C98-8490-A1D7AF2CAA37}" dt="2024-06-16T07:53:16.743" v="5525" actId="478"/>
          <ac:picMkLst>
            <pc:docMk/>
            <pc:sldMk cId="3291245470" sldId="256"/>
            <ac:picMk id="19" creationId="{ED26FAD8-0894-CD2A-8998-A1F263D6F7B0}"/>
          </ac:picMkLst>
        </pc:picChg>
        <pc:picChg chg="add mod modCrop">
          <ac:chgData name="Nainsi Gupta" userId="b09b85d5-479f-40c9-9559-337cc2950784" providerId="ADAL" clId="{D3FFE980-8A35-4C98-8490-A1D7AF2CAA37}" dt="2024-06-22T06:11:23.197" v="11834" actId="1076"/>
          <ac:picMkLst>
            <pc:docMk/>
            <pc:sldMk cId="3291245470" sldId="256"/>
            <ac:picMk id="21" creationId="{D2218A9A-B023-938A-00BF-3EDC33C98C72}"/>
          </ac:picMkLst>
        </pc:picChg>
        <pc:picChg chg="add del mod">
          <ac:chgData name="Nainsi Gupta" userId="b09b85d5-479f-40c9-9559-337cc2950784" providerId="ADAL" clId="{D3FFE980-8A35-4C98-8490-A1D7AF2CAA37}" dt="2024-06-18T16:44:09.859" v="8255" actId="478"/>
          <ac:picMkLst>
            <pc:docMk/>
            <pc:sldMk cId="3291245470" sldId="256"/>
            <ac:picMk id="29" creationId="{4EC24B57-0489-8470-E5A8-B6C590C11A02}"/>
          </ac:picMkLst>
        </pc:picChg>
        <pc:picChg chg="add del mod">
          <ac:chgData name="Nainsi Gupta" userId="b09b85d5-479f-40c9-9559-337cc2950784" providerId="ADAL" clId="{D3FFE980-8A35-4C98-8490-A1D7AF2CAA37}" dt="2024-06-16T07:56:57.840" v="5541" actId="478"/>
          <ac:picMkLst>
            <pc:docMk/>
            <pc:sldMk cId="3291245470" sldId="256"/>
            <ac:picMk id="31" creationId="{BEA37D0D-A165-B37E-860D-3AA655C1F156}"/>
          </ac:picMkLst>
        </pc:picChg>
        <pc:picChg chg="add del mod">
          <ac:chgData name="Nainsi Gupta" userId="b09b85d5-479f-40c9-9559-337cc2950784" providerId="ADAL" clId="{D3FFE980-8A35-4C98-8490-A1D7AF2CAA37}" dt="2024-06-18T16:43:56.251" v="8252" actId="478"/>
          <ac:picMkLst>
            <pc:docMk/>
            <pc:sldMk cId="3291245470" sldId="256"/>
            <ac:picMk id="59" creationId="{F7D6399B-C42F-A77B-D023-5989853B367E}"/>
          </ac:picMkLst>
        </pc:picChg>
        <pc:picChg chg="add del mod">
          <ac:chgData name="Nainsi Gupta" userId="b09b85d5-479f-40c9-9559-337cc2950784" providerId="ADAL" clId="{D3FFE980-8A35-4C98-8490-A1D7AF2CAA37}" dt="2024-06-18T16:44:17.342" v="8257" actId="478"/>
          <ac:picMkLst>
            <pc:docMk/>
            <pc:sldMk cId="3291245470" sldId="256"/>
            <ac:picMk id="63" creationId="{917B421B-3763-FA37-BFCB-253EE3D4369E}"/>
          </ac:picMkLst>
        </pc:picChg>
        <pc:picChg chg="add del mod">
          <ac:chgData name="Nainsi Gupta" userId="b09b85d5-479f-40c9-9559-337cc2950784" providerId="ADAL" clId="{D3FFE980-8A35-4C98-8490-A1D7AF2CAA37}" dt="2024-06-18T16:44:23.091" v="8259" actId="478"/>
          <ac:picMkLst>
            <pc:docMk/>
            <pc:sldMk cId="3291245470" sldId="256"/>
            <ac:picMk id="65" creationId="{D97BBC20-15D0-ECE6-FEAF-4EBF5D727F22}"/>
          </ac:picMkLst>
        </pc:picChg>
        <pc:cxnChg chg="add del">
          <ac:chgData name="Nainsi Gupta" userId="b09b85d5-479f-40c9-9559-337cc2950784" providerId="ADAL" clId="{D3FFE980-8A35-4C98-8490-A1D7AF2CAA37}" dt="2024-06-16T07:58:35.133" v="5551" actId="26606"/>
          <ac:cxnSpMkLst>
            <pc:docMk/>
            <pc:sldMk cId="3291245470" sldId="256"/>
            <ac:cxnSpMk id="23" creationId="{C41BAEC7-F7B0-4224-8B18-8F74B7D87F0B}"/>
          </ac:cxnSpMkLst>
        </pc:cxnChg>
      </pc:sldChg>
      <pc:sldChg chg="delSp modSp mod">
        <pc:chgData name="Nainsi Gupta" userId="b09b85d5-479f-40c9-9559-337cc2950784" providerId="ADAL" clId="{D3FFE980-8A35-4C98-8490-A1D7AF2CAA37}" dt="2024-07-06T11:49:04.394" v="33422" actId="33524"/>
        <pc:sldMkLst>
          <pc:docMk/>
          <pc:sldMk cId="1379318930" sldId="257"/>
        </pc:sldMkLst>
        <pc:spChg chg="mod">
          <ac:chgData name="Nainsi Gupta" userId="b09b85d5-479f-40c9-9559-337cc2950784" providerId="ADAL" clId="{D3FFE980-8A35-4C98-8490-A1D7AF2CAA37}" dt="2024-06-09T16:33:00.746" v="5313" actId="207"/>
          <ac:spMkLst>
            <pc:docMk/>
            <pc:sldMk cId="1379318930" sldId="257"/>
            <ac:spMk id="2" creationId="{D5D1101F-FAE9-5686-1D25-136C9759C95B}"/>
          </ac:spMkLst>
        </pc:spChg>
        <pc:spChg chg="mod">
          <ac:chgData name="Nainsi Gupta" userId="b09b85d5-479f-40c9-9559-337cc2950784" providerId="ADAL" clId="{D3FFE980-8A35-4C98-8490-A1D7AF2CAA37}" dt="2024-07-06T11:49:04.394" v="33422" actId="33524"/>
          <ac:spMkLst>
            <pc:docMk/>
            <pc:sldMk cId="1379318930" sldId="257"/>
            <ac:spMk id="3" creationId="{677B6DE0-DF17-4E77-7C1D-3B61697E9963}"/>
          </ac:spMkLst>
        </pc:spChg>
        <pc:picChg chg="del">
          <ac:chgData name="Nainsi Gupta" userId="b09b85d5-479f-40c9-9559-337cc2950784" providerId="ADAL" clId="{D3FFE980-8A35-4C98-8490-A1D7AF2CAA37}" dt="2024-07-02T07:14:21.436" v="30696" actId="478"/>
          <ac:picMkLst>
            <pc:docMk/>
            <pc:sldMk cId="1379318930" sldId="257"/>
            <ac:picMk id="4" creationId="{E0E49027-894C-D01C-A3A6-01F33E0F84AE}"/>
          </ac:picMkLst>
        </pc:picChg>
        <pc:picChg chg="del">
          <ac:chgData name="Nainsi Gupta" userId="b09b85d5-479f-40c9-9559-337cc2950784" providerId="ADAL" clId="{D3FFE980-8A35-4C98-8490-A1D7AF2CAA37}" dt="2024-07-02T07:14:27.530" v="30697" actId="478"/>
          <ac:picMkLst>
            <pc:docMk/>
            <pc:sldMk cId="1379318930" sldId="257"/>
            <ac:picMk id="5" creationId="{DCCD61DD-AECA-2341-1FEA-2F4AE549CC47}"/>
          </ac:picMkLst>
        </pc:picChg>
      </pc:sldChg>
      <pc:sldChg chg="addSp delSp modSp mod modNotesTx">
        <pc:chgData name="Nainsi Gupta" userId="b09b85d5-479f-40c9-9559-337cc2950784" providerId="ADAL" clId="{D3FFE980-8A35-4C98-8490-A1D7AF2CAA37}" dt="2024-07-09T15:52:51.106" v="40980" actId="20577"/>
        <pc:sldMkLst>
          <pc:docMk/>
          <pc:sldMk cId="3049236565" sldId="258"/>
        </pc:sldMkLst>
        <pc:spChg chg="mod">
          <ac:chgData name="Nainsi Gupta" userId="b09b85d5-479f-40c9-9559-337cc2950784" providerId="ADAL" clId="{D3FFE980-8A35-4C98-8490-A1D7AF2CAA37}" dt="2024-06-22T08:20:06.749" v="11977" actId="1076"/>
          <ac:spMkLst>
            <pc:docMk/>
            <pc:sldMk cId="3049236565" sldId="258"/>
            <ac:spMk id="2" creationId="{F5B06397-DF82-69E8-AF24-7B95FD6EC67A}"/>
          </ac:spMkLst>
        </pc:spChg>
        <pc:spChg chg="add del mod">
          <ac:chgData name="Nainsi Gupta" userId="b09b85d5-479f-40c9-9559-337cc2950784" providerId="ADAL" clId="{D3FFE980-8A35-4C98-8490-A1D7AF2CAA37}" dt="2024-07-02T09:00:08.206" v="30953" actId="478"/>
          <ac:spMkLst>
            <pc:docMk/>
            <pc:sldMk cId="3049236565" sldId="258"/>
            <ac:spMk id="3" creationId="{25475C72-CB5A-7E2B-201A-2D3D23540AE0}"/>
          </ac:spMkLst>
        </pc:spChg>
        <pc:spChg chg="add del mod">
          <ac:chgData name="Nainsi Gupta" userId="b09b85d5-479f-40c9-9559-337cc2950784" providerId="ADAL" clId="{D3FFE980-8A35-4C98-8490-A1D7AF2CAA37}" dt="2024-06-18T17:18:44.404" v="8359"/>
          <ac:spMkLst>
            <pc:docMk/>
            <pc:sldMk cId="3049236565" sldId="258"/>
            <ac:spMk id="3" creationId="{F0507CFE-A7FC-68A8-0A15-2CFAAEDF7C54}"/>
          </ac:spMkLst>
        </pc:spChg>
        <pc:spChg chg="del">
          <ac:chgData name="Nainsi Gupta" userId="b09b85d5-479f-40c9-9559-337cc2950784" providerId="ADAL" clId="{D3FFE980-8A35-4C98-8490-A1D7AF2CAA37}" dt="2024-06-07T17:31:12.574" v="123" actId="931"/>
          <ac:spMkLst>
            <pc:docMk/>
            <pc:sldMk cId="3049236565" sldId="258"/>
            <ac:spMk id="3" creationId="{F5F7B2BC-2CD4-DF13-A73A-A4BE053B818E}"/>
          </ac:spMkLst>
        </pc:spChg>
        <pc:spChg chg="add del mod">
          <ac:chgData name="Nainsi Gupta" userId="b09b85d5-479f-40c9-9559-337cc2950784" providerId="ADAL" clId="{D3FFE980-8A35-4C98-8490-A1D7AF2CAA37}" dt="2024-07-02T09:00:03.025" v="30952" actId="478"/>
          <ac:spMkLst>
            <pc:docMk/>
            <pc:sldMk cId="3049236565" sldId="258"/>
            <ac:spMk id="6" creationId="{1BE11303-4898-43C1-6EB3-5B3B52D1A6D2}"/>
          </ac:spMkLst>
        </pc:spChg>
        <pc:spChg chg="add mod">
          <ac:chgData name="Nainsi Gupta" userId="b09b85d5-479f-40c9-9559-337cc2950784" providerId="ADAL" clId="{D3FFE980-8A35-4C98-8490-A1D7AF2CAA37}" dt="2024-06-22T08:20:38.342" v="11981" actId="207"/>
          <ac:spMkLst>
            <pc:docMk/>
            <pc:sldMk cId="3049236565" sldId="258"/>
            <ac:spMk id="8" creationId="{4FFB2548-382A-0669-6C4B-FA525A0893CF}"/>
          </ac:spMkLst>
        </pc:spChg>
        <pc:spChg chg="add del mod">
          <ac:chgData name="Nainsi Gupta" userId="b09b85d5-479f-40c9-9559-337cc2950784" providerId="ADAL" clId="{D3FFE980-8A35-4C98-8490-A1D7AF2CAA37}" dt="2024-06-07T17:38:42.321" v="204"/>
          <ac:spMkLst>
            <pc:docMk/>
            <pc:sldMk cId="3049236565" sldId="258"/>
            <ac:spMk id="9" creationId="{447181E8-C394-A556-D65A-4B5F3C2F8E06}"/>
          </ac:spMkLst>
        </pc:spChg>
        <pc:spChg chg="add mod">
          <ac:chgData name="Nainsi Gupta" userId="b09b85d5-479f-40c9-9559-337cc2950784" providerId="ADAL" clId="{D3FFE980-8A35-4C98-8490-A1D7AF2CAA37}" dt="2024-06-19T17:11:17.286" v="11182" actId="20577"/>
          <ac:spMkLst>
            <pc:docMk/>
            <pc:sldMk cId="3049236565" sldId="258"/>
            <ac:spMk id="11" creationId="{5877CB31-FFC7-0CCF-20AA-68F793DBC445}"/>
          </ac:spMkLst>
        </pc:spChg>
        <pc:spChg chg="add del mod">
          <ac:chgData name="Nainsi Gupta" userId="b09b85d5-479f-40c9-9559-337cc2950784" providerId="ADAL" clId="{D3FFE980-8A35-4C98-8490-A1D7AF2CAA37}" dt="2024-06-18T18:10:36.430" v="9576" actId="478"/>
          <ac:spMkLst>
            <pc:docMk/>
            <pc:sldMk cId="3049236565" sldId="258"/>
            <ac:spMk id="11" creationId="{781B62B9-94E0-F23E-844A-A0762E026F19}"/>
          </ac:spMkLst>
        </pc:spChg>
        <pc:spChg chg="add mod">
          <ac:chgData name="Nainsi Gupta" userId="b09b85d5-479f-40c9-9559-337cc2950784" providerId="ADAL" clId="{D3FFE980-8A35-4C98-8490-A1D7AF2CAA37}" dt="2024-06-19T17:31:47.832" v="11488" actId="1076"/>
          <ac:spMkLst>
            <pc:docMk/>
            <pc:sldMk cId="3049236565" sldId="258"/>
            <ac:spMk id="12" creationId="{60A32102-FC17-485A-19BD-360F13E26059}"/>
          </ac:spMkLst>
        </pc:spChg>
        <pc:spChg chg="add del mod">
          <ac:chgData name="Nainsi Gupta" userId="b09b85d5-479f-40c9-9559-337cc2950784" providerId="ADAL" clId="{D3FFE980-8A35-4C98-8490-A1D7AF2CAA37}" dt="2024-06-16T16:03:45.380" v="8008" actId="478"/>
          <ac:spMkLst>
            <pc:docMk/>
            <pc:sldMk cId="3049236565" sldId="258"/>
            <ac:spMk id="14" creationId="{C976C6EC-16D1-C6E8-2521-0D116F92126E}"/>
          </ac:spMkLst>
        </pc:spChg>
        <pc:spChg chg="add mod">
          <ac:chgData name="Nainsi Gupta" userId="b09b85d5-479f-40c9-9559-337cc2950784" providerId="ADAL" clId="{D3FFE980-8A35-4C98-8490-A1D7AF2CAA37}" dt="2024-07-02T08:49:53.963" v="30916" actId="1076"/>
          <ac:spMkLst>
            <pc:docMk/>
            <pc:sldMk cId="3049236565" sldId="258"/>
            <ac:spMk id="15" creationId="{EA1F6AD7-6C19-EDEE-9D1E-1D1DAA249866}"/>
          </ac:spMkLst>
        </pc:spChg>
        <pc:spChg chg="add mod">
          <ac:chgData name="Nainsi Gupta" userId="b09b85d5-479f-40c9-9559-337cc2950784" providerId="ADAL" clId="{D3FFE980-8A35-4C98-8490-A1D7AF2CAA37}" dt="2024-06-22T08:20:53.130" v="11983" actId="1076"/>
          <ac:spMkLst>
            <pc:docMk/>
            <pc:sldMk cId="3049236565" sldId="258"/>
            <ac:spMk id="16" creationId="{4CD2FDAC-701B-47E4-DE8B-3212B9871B6A}"/>
          </ac:spMkLst>
        </pc:spChg>
        <pc:spChg chg="add del mod">
          <ac:chgData name="Nainsi Gupta" userId="b09b85d5-479f-40c9-9559-337cc2950784" providerId="ADAL" clId="{D3FFE980-8A35-4C98-8490-A1D7AF2CAA37}" dt="2024-06-16T16:05:07.700" v="8022" actId="478"/>
          <ac:spMkLst>
            <pc:docMk/>
            <pc:sldMk cId="3049236565" sldId="258"/>
            <ac:spMk id="17" creationId="{76E3A2B2-FD0C-1D76-89F7-55C021CBEF23}"/>
          </ac:spMkLst>
        </pc:spChg>
        <pc:spChg chg="add mod">
          <ac:chgData name="Nainsi Gupta" userId="b09b85d5-479f-40c9-9559-337cc2950784" providerId="ADAL" clId="{D3FFE980-8A35-4C98-8490-A1D7AF2CAA37}" dt="2024-06-22T08:18:59.006" v="11970" actId="207"/>
          <ac:spMkLst>
            <pc:docMk/>
            <pc:sldMk cId="3049236565" sldId="258"/>
            <ac:spMk id="17" creationId="{84E8EC40-8575-73B6-6219-F55AF55A4196}"/>
          </ac:spMkLst>
        </pc:spChg>
        <pc:spChg chg="add del mod">
          <ac:chgData name="Nainsi Gupta" userId="b09b85d5-479f-40c9-9559-337cc2950784" providerId="ADAL" clId="{D3FFE980-8A35-4C98-8490-A1D7AF2CAA37}" dt="2024-06-16T16:05:10.157" v="8023" actId="478"/>
          <ac:spMkLst>
            <pc:docMk/>
            <pc:sldMk cId="3049236565" sldId="258"/>
            <ac:spMk id="18" creationId="{351C588D-30D4-1D79-3208-E3B755E9FAB7}"/>
          </ac:spMkLst>
        </pc:spChg>
        <pc:spChg chg="add del mod">
          <ac:chgData name="Nainsi Gupta" userId="b09b85d5-479f-40c9-9559-337cc2950784" providerId="ADAL" clId="{D3FFE980-8A35-4C98-8490-A1D7AF2CAA37}" dt="2024-06-19T16:28:31.348" v="10468" actId="22"/>
          <ac:spMkLst>
            <pc:docMk/>
            <pc:sldMk cId="3049236565" sldId="258"/>
            <ac:spMk id="18" creationId="{7BD3370D-DB31-042E-1473-D33F82C46527}"/>
          </ac:spMkLst>
        </pc:spChg>
        <pc:spChg chg="add del mod">
          <ac:chgData name="Nainsi Gupta" userId="b09b85d5-479f-40c9-9559-337cc2950784" providerId="ADAL" clId="{D3FFE980-8A35-4C98-8490-A1D7AF2CAA37}" dt="2024-06-16T16:05:16.620" v="8026" actId="478"/>
          <ac:spMkLst>
            <pc:docMk/>
            <pc:sldMk cId="3049236565" sldId="258"/>
            <ac:spMk id="19" creationId="{B898CC90-479E-52F8-A726-2924D6BCB7C9}"/>
          </ac:spMkLst>
        </pc:spChg>
        <pc:spChg chg="add mod">
          <ac:chgData name="Nainsi Gupta" userId="b09b85d5-479f-40c9-9559-337cc2950784" providerId="ADAL" clId="{D3FFE980-8A35-4C98-8490-A1D7AF2CAA37}" dt="2024-06-19T17:15:32.512" v="11267" actId="20577"/>
          <ac:spMkLst>
            <pc:docMk/>
            <pc:sldMk cId="3049236565" sldId="258"/>
            <ac:spMk id="20" creationId="{4D00B5D2-0402-B053-6200-0BBEAD1F1F12}"/>
          </ac:spMkLst>
        </pc:spChg>
        <pc:spChg chg="add del mod">
          <ac:chgData name="Nainsi Gupta" userId="b09b85d5-479f-40c9-9559-337cc2950784" providerId="ADAL" clId="{D3FFE980-8A35-4C98-8490-A1D7AF2CAA37}" dt="2024-06-16T16:05:22.044" v="8028" actId="478"/>
          <ac:spMkLst>
            <pc:docMk/>
            <pc:sldMk cId="3049236565" sldId="258"/>
            <ac:spMk id="20" creationId="{764F6DE2-175E-D7F8-C81F-670D7CA1FF9C}"/>
          </ac:spMkLst>
        </pc:spChg>
        <pc:spChg chg="add del mod">
          <ac:chgData name="Nainsi Gupta" userId="b09b85d5-479f-40c9-9559-337cc2950784" providerId="ADAL" clId="{D3FFE980-8A35-4C98-8490-A1D7AF2CAA37}" dt="2024-06-16T16:04:46.690" v="8015" actId="478"/>
          <ac:spMkLst>
            <pc:docMk/>
            <pc:sldMk cId="3049236565" sldId="258"/>
            <ac:spMk id="21" creationId="{8176FEB1-10E6-4F83-B8B3-9030C1732F9C}"/>
          </ac:spMkLst>
        </pc:spChg>
        <pc:spChg chg="add del mod">
          <ac:chgData name="Nainsi Gupta" userId="b09b85d5-479f-40c9-9559-337cc2950784" providerId="ADAL" clId="{D3FFE980-8A35-4C98-8490-A1D7AF2CAA37}" dt="2024-06-16T16:04:44.064" v="8014" actId="478"/>
          <ac:spMkLst>
            <pc:docMk/>
            <pc:sldMk cId="3049236565" sldId="258"/>
            <ac:spMk id="22" creationId="{D874E3B9-6A5E-0B8D-9517-CED23D7431F3}"/>
          </ac:spMkLst>
        </pc:spChg>
        <pc:spChg chg="add del mod">
          <ac:chgData name="Nainsi Gupta" userId="b09b85d5-479f-40c9-9559-337cc2950784" providerId="ADAL" clId="{D3FFE980-8A35-4C98-8490-A1D7AF2CAA37}" dt="2024-06-16T16:04:01.269" v="8009" actId="478"/>
          <ac:spMkLst>
            <pc:docMk/>
            <pc:sldMk cId="3049236565" sldId="258"/>
            <ac:spMk id="23" creationId="{42A8E51E-96A9-8E6F-3FF4-5FA238D3693D}"/>
          </ac:spMkLst>
        </pc:spChg>
        <pc:spChg chg="add del mod">
          <ac:chgData name="Nainsi Gupta" userId="b09b85d5-479f-40c9-9559-337cc2950784" providerId="ADAL" clId="{D3FFE980-8A35-4C98-8490-A1D7AF2CAA37}" dt="2024-06-16T16:04:58.771" v="8018" actId="478"/>
          <ac:spMkLst>
            <pc:docMk/>
            <pc:sldMk cId="3049236565" sldId="258"/>
            <ac:spMk id="24" creationId="{B5ECAF55-7E6B-F14D-A91B-A3EB17369031}"/>
          </ac:spMkLst>
        </pc:spChg>
        <pc:spChg chg="add del mod">
          <ac:chgData name="Nainsi Gupta" userId="b09b85d5-479f-40c9-9559-337cc2950784" providerId="ADAL" clId="{D3FFE980-8A35-4C98-8490-A1D7AF2CAA37}" dt="2024-06-16T16:05:01.376" v="8019" actId="478"/>
          <ac:spMkLst>
            <pc:docMk/>
            <pc:sldMk cId="3049236565" sldId="258"/>
            <ac:spMk id="25" creationId="{F6D94F00-0CFB-D7DC-0DC9-38CEC7E792C2}"/>
          </ac:spMkLst>
        </pc:spChg>
        <pc:spChg chg="add del mod">
          <ac:chgData name="Nainsi Gupta" userId="b09b85d5-479f-40c9-9559-337cc2950784" providerId="ADAL" clId="{D3FFE980-8A35-4C98-8490-A1D7AF2CAA37}" dt="2024-06-16T16:05:03.473" v="8020" actId="478"/>
          <ac:spMkLst>
            <pc:docMk/>
            <pc:sldMk cId="3049236565" sldId="258"/>
            <ac:spMk id="26" creationId="{1D98BA8D-B844-AA07-EC7F-2F141A047173}"/>
          </ac:spMkLst>
        </pc:spChg>
        <pc:spChg chg="add del mod">
          <ac:chgData name="Nainsi Gupta" userId="b09b85d5-479f-40c9-9559-337cc2950784" providerId="ADAL" clId="{D3FFE980-8A35-4C98-8490-A1D7AF2CAA37}" dt="2024-06-16T16:05:05.678" v="8021" actId="478"/>
          <ac:spMkLst>
            <pc:docMk/>
            <pc:sldMk cId="3049236565" sldId="258"/>
            <ac:spMk id="27" creationId="{727E3F75-AB84-2A8D-067E-8C5C02B6AD33}"/>
          </ac:spMkLst>
        </pc:spChg>
        <pc:spChg chg="add mod">
          <ac:chgData name="Nainsi Gupta" userId="b09b85d5-479f-40c9-9559-337cc2950784" providerId="ADAL" clId="{D3FFE980-8A35-4C98-8490-A1D7AF2CAA37}" dt="2024-06-22T08:18:18.301" v="11967" actId="1076"/>
          <ac:spMkLst>
            <pc:docMk/>
            <pc:sldMk cId="3049236565" sldId="258"/>
            <ac:spMk id="28" creationId="{87AA6867-6C47-4A3D-2F7F-96D691EBF42C}"/>
          </ac:spMkLst>
        </pc:spChg>
        <pc:spChg chg="add del mod">
          <ac:chgData name="Nainsi Gupta" userId="b09b85d5-479f-40c9-9559-337cc2950784" providerId="ADAL" clId="{D3FFE980-8A35-4C98-8490-A1D7AF2CAA37}" dt="2024-06-16T16:04:56.499" v="8017" actId="478"/>
          <ac:spMkLst>
            <pc:docMk/>
            <pc:sldMk cId="3049236565" sldId="258"/>
            <ac:spMk id="28" creationId="{96E1CEBF-0911-D34B-6D23-86D9F3DD42E1}"/>
          </ac:spMkLst>
        </pc:spChg>
        <pc:spChg chg="add del mod">
          <ac:chgData name="Nainsi Gupta" userId="b09b85d5-479f-40c9-9559-337cc2950784" providerId="ADAL" clId="{D3FFE980-8A35-4C98-8490-A1D7AF2CAA37}" dt="2024-06-16T16:04:53.725" v="8016" actId="478"/>
          <ac:spMkLst>
            <pc:docMk/>
            <pc:sldMk cId="3049236565" sldId="258"/>
            <ac:spMk id="29" creationId="{F04CF81F-4A84-AF3D-E898-B4D36E545548}"/>
          </ac:spMkLst>
        </pc:spChg>
        <pc:spChg chg="add del mod">
          <ac:chgData name="Nainsi Gupta" userId="b09b85d5-479f-40c9-9559-337cc2950784" providerId="ADAL" clId="{D3FFE980-8A35-4C98-8490-A1D7AF2CAA37}" dt="2024-06-16T16:05:12.472" v="8024" actId="478"/>
          <ac:spMkLst>
            <pc:docMk/>
            <pc:sldMk cId="3049236565" sldId="258"/>
            <ac:spMk id="30" creationId="{E82BB4D5-745B-23A0-A40C-19CCE59D64E3}"/>
          </ac:spMkLst>
        </pc:spChg>
        <pc:spChg chg="add del mod">
          <ac:chgData name="Nainsi Gupta" userId="b09b85d5-479f-40c9-9559-337cc2950784" providerId="ADAL" clId="{D3FFE980-8A35-4C98-8490-A1D7AF2CAA37}" dt="2024-06-16T16:04:40.972" v="8013" actId="478"/>
          <ac:spMkLst>
            <pc:docMk/>
            <pc:sldMk cId="3049236565" sldId="258"/>
            <ac:spMk id="31" creationId="{3C5952D2-EC76-794F-1E46-3A3DE6467798}"/>
          </ac:spMkLst>
        </pc:spChg>
        <pc:spChg chg="add del mod">
          <ac:chgData name="Nainsi Gupta" userId="b09b85d5-479f-40c9-9559-337cc2950784" providerId="ADAL" clId="{D3FFE980-8A35-4C98-8490-A1D7AF2CAA37}" dt="2024-06-16T16:04:18.835" v="8012" actId="478"/>
          <ac:spMkLst>
            <pc:docMk/>
            <pc:sldMk cId="3049236565" sldId="258"/>
            <ac:spMk id="32" creationId="{9C467DB0-8D6F-AC07-415C-442271A2995D}"/>
          </ac:spMkLst>
        </pc:spChg>
        <pc:spChg chg="add del mod">
          <ac:chgData name="Nainsi Gupta" userId="b09b85d5-479f-40c9-9559-337cc2950784" providerId="ADAL" clId="{D3FFE980-8A35-4C98-8490-A1D7AF2CAA37}" dt="2024-06-19T16:34:54.805" v="10662"/>
          <ac:spMkLst>
            <pc:docMk/>
            <pc:sldMk cId="3049236565" sldId="258"/>
            <ac:spMk id="33" creationId="{32ECD0D5-BAAD-F28E-0A8B-2B1DF60A79FB}"/>
          </ac:spMkLst>
        </pc:spChg>
        <pc:spChg chg="add del mod">
          <ac:chgData name="Nainsi Gupta" userId="b09b85d5-479f-40c9-9559-337cc2950784" providerId="ADAL" clId="{D3FFE980-8A35-4C98-8490-A1D7AF2CAA37}" dt="2024-06-16T16:05:19.835" v="8027" actId="478"/>
          <ac:spMkLst>
            <pc:docMk/>
            <pc:sldMk cId="3049236565" sldId="258"/>
            <ac:spMk id="33" creationId="{F8F7AAD8-2BD5-8891-8F50-03C5A194DD10}"/>
          </ac:spMkLst>
        </pc:spChg>
        <pc:spChg chg="add del mod">
          <ac:chgData name="Nainsi Gupta" userId="b09b85d5-479f-40c9-9559-337cc2950784" providerId="ADAL" clId="{D3FFE980-8A35-4C98-8490-A1D7AF2CAA37}" dt="2024-06-16T16:05:14.491" v="8025" actId="478"/>
          <ac:spMkLst>
            <pc:docMk/>
            <pc:sldMk cId="3049236565" sldId="258"/>
            <ac:spMk id="34" creationId="{5A5B6BE1-4096-2BD8-0528-BDFD7A4221FB}"/>
          </ac:spMkLst>
        </pc:spChg>
        <pc:spChg chg="add del mod">
          <ac:chgData name="Nainsi Gupta" userId="b09b85d5-479f-40c9-9559-337cc2950784" providerId="ADAL" clId="{D3FFE980-8A35-4C98-8490-A1D7AF2CAA37}" dt="2024-06-16T16:03:40.369" v="8007" actId="478"/>
          <ac:spMkLst>
            <pc:docMk/>
            <pc:sldMk cId="3049236565" sldId="258"/>
            <ac:spMk id="35" creationId="{007CBF21-81DF-C5F4-B404-182555B36971}"/>
          </ac:spMkLst>
        </pc:spChg>
        <pc:spChg chg="add del mod">
          <ac:chgData name="Nainsi Gupta" userId="b09b85d5-479f-40c9-9559-337cc2950784" providerId="ADAL" clId="{D3FFE980-8A35-4C98-8490-A1D7AF2CAA37}" dt="2024-06-16T16:24:56.195" v="8051" actId="478"/>
          <ac:spMkLst>
            <pc:docMk/>
            <pc:sldMk cId="3049236565" sldId="258"/>
            <ac:spMk id="36" creationId="{AEA40031-4958-D4CE-F05B-216A70BFB5BE}"/>
          </ac:spMkLst>
        </pc:spChg>
        <pc:spChg chg="add mod">
          <ac:chgData name="Nainsi Gupta" userId="b09b85d5-479f-40c9-9559-337cc2950784" providerId="ADAL" clId="{D3FFE980-8A35-4C98-8490-A1D7AF2CAA37}" dt="2024-06-22T08:18:30.550" v="11968" actId="1076"/>
          <ac:spMkLst>
            <pc:docMk/>
            <pc:sldMk cId="3049236565" sldId="258"/>
            <ac:spMk id="37" creationId="{E749107B-B03C-700A-A5D9-AB8C852DC5EF}"/>
          </ac:spMkLst>
        </pc:spChg>
        <pc:spChg chg="add del mod">
          <ac:chgData name="Nainsi Gupta" userId="b09b85d5-479f-40c9-9559-337cc2950784" providerId="ADAL" clId="{D3FFE980-8A35-4C98-8490-A1D7AF2CAA37}" dt="2024-06-18T18:32:58.060" v="9693"/>
          <ac:spMkLst>
            <pc:docMk/>
            <pc:sldMk cId="3049236565" sldId="258"/>
            <ac:spMk id="39" creationId="{42091ADC-7949-A669-6665-140EC5397BC0}"/>
          </ac:spMkLst>
        </pc:spChg>
        <pc:spChg chg="add mod">
          <ac:chgData name="Nainsi Gupta" userId="b09b85d5-479f-40c9-9559-337cc2950784" providerId="ADAL" clId="{D3FFE980-8A35-4C98-8490-A1D7AF2CAA37}" dt="2024-06-19T17:32:40.619" v="11494" actId="1076"/>
          <ac:spMkLst>
            <pc:docMk/>
            <pc:sldMk cId="3049236565" sldId="258"/>
            <ac:spMk id="39" creationId="{4EA1126F-537E-3354-CD34-396ACB0FB08C}"/>
          </ac:spMkLst>
        </pc:spChg>
        <pc:spChg chg="add mod">
          <ac:chgData name="Nainsi Gupta" userId="b09b85d5-479f-40c9-9559-337cc2950784" providerId="ADAL" clId="{D3FFE980-8A35-4C98-8490-A1D7AF2CAA37}" dt="2024-06-19T17:05:21.750" v="11116" actId="20577"/>
          <ac:spMkLst>
            <pc:docMk/>
            <pc:sldMk cId="3049236565" sldId="258"/>
            <ac:spMk id="40" creationId="{B4E91EE2-EA8D-08E5-D560-792724C56E89}"/>
          </ac:spMkLst>
        </pc:spChg>
        <pc:spChg chg="add mod">
          <ac:chgData name="Nainsi Gupta" userId="b09b85d5-479f-40c9-9559-337cc2950784" providerId="ADAL" clId="{D3FFE980-8A35-4C98-8490-A1D7AF2CAA37}" dt="2024-06-19T17:04:01.172" v="11106" actId="14100"/>
          <ac:spMkLst>
            <pc:docMk/>
            <pc:sldMk cId="3049236565" sldId="258"/>
            <ac:spMk id="43" creationId="{33A5709E-113A-9505-F9BE-D6B6BDA5C9A0}"/>
          </ac:spMkLst>
        </pc:spChg>
        <pc:spChg chg="add mod">
          <ac:chgData name="Nainsi Gupta" userId="b09b85d5-479f-40c9-9559-337cc2950784" providerId="ADAL" clId="{D3FFE980-8A35-4C98-8490-A1D7AF2CAA37}" dt="2024-06-22T08:18:39.997" v="11969" actId="1076"/>
          <ac:spMkLst>
            <pc:docMk/>
            <pc:sldMk cId="3049236565" sldId="258"/>
            <ac:spMk id="44" creationId="{00C63999-354C-9414-5E59-40557C5BB62D}"/>
          </ac:spMkLst>
        </pc:spChg>
        <pc:spChg chg="add mod">
          <ac:chgData name="Nainsi Gupta" userId="b09b85d5-479f-40c9-9559-337cc2950784" providerId="ADAL" clId="{D3FFE980-8A35-4C98-8490-A1D7AF2CAA37}" dt="2024-06-22T08:17:12.285" v="11964" actId="14100"/>
          <ac:spMkLst>
            <pc:docMk/>
            <pc:sldMk cId="3049236565" sldId="258"/>
            <ac:spMk id="45" creationId="{D2721AAA-CDA2-6440-AC71-9FD9D50DD799}"/>
          </ac:spMkLst>
        </pc:spChg>
        <pc:spChg chg="add mod">
          <ac:chgData name="Nainsi Gupta" userId="b09b85d5-479f-40c9-9559-337cc2950784" providerId="ADAL" clId="{D3FFE980-8A35-4C98-8490-A1D7AF2CAA37}" dt="2024-06-19T17:06:13.847" v="11123" actId="20577"/>
          <ac:spMkLst>
            <pc:docMk/>
            <pc:sldMk cId="3049236565" sldId="258"/>
            <ac:spMk id="46" creationId="{BA67CF24-69A0-14F5-13C0-4A7F5362FAC8}"/>
          </ac:spMkLst>
        </pc:spChg>
        <pc:spChg chg="add mod">
          <ac:chgData name="Nainsi Gupta" userId="b09b85d5-479f-40c9-9559-337cc2950784" providerId="ADAL" clId="{D3FFE980-8A35-4C98-8490-A1D7AF2CAA37}" dt="2024-06-22T08:17:21.659" v="11965" actId="1076"/>
          <ac:spMkLst>
            <pc:docMk/>
            <pc:sldMk cId="3049236565" sldId="258"/>
            <ac:spMk id="47" creationId="{5FF12506-1BC0-12FE-D1E9-6D0E3D09EF15}"/>
          </ac:spMkLst>
        </pc:spChg>
        <pc:spChg chg="add mod">
          <ac:chgData name="Nainsi Gupta" userId="b09b85d5-479f-40c9-9559-337cc2950784" providerId="ADAL" clId="{D3FFE980-8A35-4C98-8490-A1D7AF2CAA37}" dt="2024-06-19T17:07:56.227" v="11135" actId="20577"/>
          <ac:spMkLst>
            <pc:docMk/>
            <pc:sldMk cId="3049236565" sldId="258"/>
            <ac:spMk id="48" creationId="{8BB44EC6-0C81-4372-96ED-A292924B49E3}"/>
          </ac:spMkLst>
        </pc:spChg>
        <pc:spChg chg="add mod">
          <ac:chgData name="Nainsi Gupta" userId="b09b85d5-479f-40c9-9559-337cc2950784" providerId="ADAL" clId="{D3FFE980-8A35-4C98-8490-A1D7AF2CAA37}" dt="2024-06-22T08:17:32.044" v="11966" actId="1076"/>
          <ac:spMkLst>
            <pc:docMk/>
            <pc:sldMk cId="3049236565" sldId="258"/>
            <ac:spMk id="49" creationId="{99B822B7-8F16-CBA0-452E-F40CC8DB054A}"/>
          </ac:spMkLst>
        </pc:spChg>
        <pc:spChg chg="add mod">
          <ac:chgData name="Nainsi Gupta" userId="b09b85d5-479f-40c9-9559-337cc2950784" providerId="ADAL" clId="{D3FFE980-8A35-4C98-8490-A1D7AF2CAA37}" dt="2024-06-19T17:26:59.841" v="11411" actId="1076"/>
          <ac:spMkLst>
            <pc:docMk/>
            <pc:sldMk cId="3049236565" sldId="258"/>
            <ac:spMk id="50" creationId="{5990CC04-32B2-8559-F981-DAD3723770DC}"/>
          </ac:spMkLst>
        </pc:spChg>
        <pc:spChg chg="add del mod">
          <ac:chgData name="Nainsi Gupta" userId="b09b85d5-479f-40c9-9559-337cc2950784" providerId="ADAL" clId="{D3FFE980-8A35-4C98-8490-A1D7AF2CAA37}" dt="2024-06-19T16:58:30.508" v="10967" actId="22"/>
          <ac:spMkLst>
            <pc:docMk/>
            <pc:sldMk cId="3049236565" sldId="258"/>
            <ac:spMk id="52" creationId="{B0D52788-8362-9005-0428-047D0415E318}"/>
          </ac:spMkLst>
        </pc:spChg>
        <pc:spChg chg="add mod">
          <ac:chgData name="Nainsi Gupta" userId="b09b85d5-479f-40c9-9559-337cc2950784" providerId="ADAL" clId="{D3FFE980-8A35-4C98-8490-A1D7AF2CAA37}" dt="2024-06-19T17:31:29.706" v="11486" actId="1076"/>
          <ac:spMkLst>
            <pc:docMk/>
            <pc:sldMk cId="3049236565" sldId="258"/>
            <ac:spMk id="53" creationId="{5A5EF70D-AB7B-65F9-CD9B-B97EC3A95950}"/>
          </ac:spMkLst>
        </pc:spChg>
        <pc:spChg chg="add mod">
          <ac:chgData name="Nainsi Gupta" userId="b09b85d5-479f-40c9-9559-337cc2950784" providerId="ADAL" clId="{D3FFE980-8A35-4C98-8490-A1D7AF2CAA37}" dt="2024-06-19T17:41:56.664" v="11533" actId="1076"/>
          <ac:spMkLst>
            <pc:docMk/>
            <pc:sldMk cId="3049236565" sldId="258"/>
            <ac:spMk id="57" creationId="{9569A3F6-9683-4F4F-57C5-DC74F7D5846A}"/>
          </ac:spMkLst>
        </pc:spChg>
        <pc:graphicFrameChg chg="add del mod modGraphic">
          <ac:chgData name="Nainsi Gupta" userId="b09b85d5-479f-40c9-9559-337cc2950784" providerId="ADAL" clId="{D3FFE980-8A35-4C98-8490-A1D7AF2CAA37}" dt="2024-06-18T17:25:54.124" v="8401" actId="478"/>
          <ac:graphicFrameMkLst>
            <pc:docMk/>
            <pc:sldMk cId="3049236565" sldId="258"/>
            <ac:graphicFrameMk id="6" creationId="{3DF12297-78F8-6518-743F-87DB49714449}"/>
          </ac:graphicFrameMkLst>
        </pc:graphicFrameChg>
        <pc:graphicFrameChg chg="add del mod modGraphic">
          <ac:chgData name="Nainsi Gupta" userId="b09b85d5-479f-40c9-9559-337cc2950784" providerId="ADAL" clId="{D3FFE980-8A35-4C98-8490-A1D7AF2CAA37}" dt="2024-06-18T18:20:17.706" v="9633" actId="478"/>
          <ac:graphicFrameMkLst>
            <pc:docMk/>
            <pc:sldMk cId="3049236565" sldId="258"/>
            <ac:graphicFrameMk id="9" creationId="{FF9F506C-0C02-DFB2-9080-7B0C729D4127}"/>
          </ac:graphicFrameMkLst>
        </pc:graphicFrameChg>
        <pc:graphicFrameChg chg="add del mod modGraphic">
          <ac:chgData name="Nainsi Gupta" userId="b09b85d5-479f-40c9-9559-337cc2950784" providerId="ADAL" clId="{D3FFE980-8A35-4C98-8490-A1D7AF2CAA37}" dt="2024-06-16T16:23:03.273" v="8047" actId="478"/>
          <ac:graphicFrameMkLst>
            <pc:docMk/>
            <pc:sldMk cId="3049236565" sldId="258"/>
            <ac:graphicFrameMk id="12" creationId="{DF491BBA-E2BD-DBB5-1802-7322A36C4161}"/>
          </ac:graphicFrameMkLst>
        </pc:graphicFrameChg>
        <pc:graphicFrameChg chg="add del mod modGraphic">
          <ac:chgData name="Nainsi Gupta" userId="b09b85d5-479f-40c9-9559-337cc2950784" providerId="ADAL" clId="{D3FFE980-8A35-4C98-8490-A1D7AF2CAA37}" dt="2024-06-18T17:18:44.404" v="8357" actId="478"/>
          <ac:graphicFrameMkLst>
            <pc:docMk/>
            <pc:sldMk cId="3049236565" sldId="258"/>
            <ac:graphicFrameMk id="37" creationId="{4C6558EA-0936-B7F7-88BA-E4E10DA0E1E8}"/>
          </ac:graphicFrameMkLst>
        </pc:graphicFrameChg>
        <pc:picChg chg="del">
          <ac:chgData name="Nainsi Gupta" userId="b09b85d5-479f-40c9-9559-337cc2950784" providerId="ADAL" clId="{D3FFE980-8A35-4C98-8490-A1D7AF2CAA37}" dt="2024-07-02T07:14:57.929" v="30698" actId="478"/>
          <ac:picMkLst>
            <pc:docMk/>
            <pc:sldMk cId="3049236565" sldId="258"/>
            <ac:picMk id="4" creationId="{9EE3ED1E-92BB-A4EE-6D2D-C724A8E894E0}"/>
          </ac:picMkLst>
        </pc:picChg>
        <pc:picChg chg="del">
          <ac:chgData name="Nainsi Gupta" userId="b09b85d5-479f-40c9-9559-337cc2950784" providerId="ADAL" clId="{D3FFE980-8A35-4C98-8490-A1D7AF2CAA37}" dt="2024-07-02T07:15:01.939" v="30699" actId="478"/>
          <ac:picMkLst>
            <pc:docMk/>
            <pc:sldMk cId="3049236565" sldId="258"/>
            <ac:picMk id="5" creationId="{5488AAD5-8C24-53A1-1CCE-4B6EE878A38E}"/>
          </ac:picMkLst>
        </pc:picChg>
        <pc:picChg chg="add del mod">
          <ac:chgData name="Nainsi Gupta" userId="b09b85d5-479f-40c9-9559-337cc2950784" providerId="ADAL" clId="{D3FFE980-8A35-4C98-8490-A1D7AF2CAA37}" dt="2024-06-16T13:08:46.281" v="7816" actId="478"/>
          <ac:picMkLst>
            <pc:docMk/>
            <pc:sldMk cId="3049236565" sldId="258"/>
            <ac:picMk id="6" creationId="{EB9398EF-265B-506E-B124-B5033C0C7FFE}"/>
          </ac:picMkLst>
        </pc:picChg>
        <pc:picChg chg="add mod">
          <ac:chgData name="Nainsi Gupta" userId="b09b85d5-479f-40c9-9559-337cc2950784" providerId="ADAL" clId="{D3FFE980-8A35-4C98-8490-A1D7AF2CAA37}" dt="2024-06-22T08:20:26.623" v="11979" actId="1076"/>
          <ac:picMkLst>
            <pc:docMk/>
            <pc:sldMk cId="3049236565" sldId="258"/>
            <ac:picMk id="7" creationId="{C7BD14AF-D5D2-6CA4-64FD-25F115892DD5}"/>
          </ac:picMkLst>
        </pc:picChg>
        <pc:picChg chg="add del mod">
          <ac:chgData name="Nainsi Gupta" userId="b09b85d5-479f-40c9-9559-337cc2950784" providerId="ADAL" clId="{D3FFE980-8A35-4C98-8490-A1D7AF2CAA37}" dt="2024-06-19T17:38:43.841" v="11505" actId="478"/>
          <ac:picMkLst>
            <pc:docMk/>
            <pc:sldMk cId="3049236565" sldId="258"/>
            <ac:picMk id="10" creationId="{C82AE0DF-1E05-56DE-CE31-FEC58331F797}"/>
          </ac:picMkLst>
        </pc:picChg>
        <pc:picChg chg="add mod">
          <ac:chgData name="Nainsi Gupta" userId="b09b85d5-479f-40c9-9559-337cc2950784" providerId="ADAL" clId="{D3FFE980-8A35-4C98-8490-A1D7AF2CAA37}" dt="2024-07-02T08:49:48.027" v="30915" actId="1076"/>
          <ac:picMkLst>
            <pc:docMk/>
            <pc:sldMk cId="3049236565" sldId="258"/>
            <ac:picMk id="13" creationId="{F150D803-DE94-8924-5D3D-6383956951D5}"/>
          </ac:picMkLst>
        </pc:picChg>
        <pc:picChg chg="add del mod">
          <ac:chgData name="Nainsi Gupta" userId="b09b85d5-479f-40c9-9559-337cc2950784" providerId="ADAL" clId="{D3FFE980-8A35-4C98-8490-A1D7AF2CAA37}" dt="2024-06-09T16:37:22.433" v="5504" actId="478"/>
          <ac:picMkLst>
            <pc:docMk/>
            <pc:sldMk cId="3049236565" sldId="258"/>
            <ac:picMk id="18" creationId="{56A15AF2-3C14-C65A-5261-24E4F2506610}"/>
          </ac:picMkLst>
        </pc:picChg>
        <pc:picChg chg="add del mod">
          <ac:chgData name="Nainsi Gupta" userId="b09b85d5-479f-40c9-9559-337cc2950784" providerId="ADAL" clId="{D3FFE980-8A35-4C98-8490-A1D7AF2CAA37}" dt="2024-06-09T16:37:24.801" v="5505" actId="478"/>
          <ac:picMkLst>
            <pc:docMk/>
            <pc:sldMk cId="3049236565" sldId="258"/>
            <ac:picMk id="19" creationId="{0EB48F7E-24F7-D05C-3BFE-78A411921183}"/>
          </ac:picMkLst>
        </pc:picChg>
        <pc:picChg chg="add del mod">
          <ac:chgData name="Nainsi Gupta" userId="b09b85d5-479f-40c9-9559-337cc2950784" providerId="ADAL" clId="{D3FFE980-8A35-4C98-8490-A1D7AF2CAA37}" dt="2024-06-09T16:37:26.913" v="5506" actId="478"/>
          <ac:picMkLst>
            <pc:docMk/>
            <pc:sldMk cId="3049236565" sldId="258"/>
            <ac:picMk id="20" creationId="{13D09569-01B9-6B46-4640-38B03A0550E4}"/>
          </ac:picMkLst>
        </pc:picChg>
        <pc:picChg chg="add del mod">
          <ac:chgData name="Nainsi Gupta" userId="b09b85d5-479f-40c9-9559-337cc2950784" providerId="ADAL" clId="{D3FFE980-8A35-4C98-8490-A1D7AF2CAA37}" dt="2024-06-09T16:37:30.391" v="5507" actId="478"/>
          <ac:picMkLst>
            <pc:docMk/>
            <pc:sldMk cId="3049236565" sldId="258"/>
            <ac:picMk id="21" creationId="{EB401BA3-4788-010D-309E-ABBFA16A3E33}"/>
          </ac:picMkLst>
        </pc:picChg>
        <pc:picChg chg="add mod modCrop">
          <ac:chgData name="Nainsi Gupta" userId="b09b85d5-479f-40c9-9559-337cc2950784" providerId="ADAL" clId="{D3FFE980-8A35-4C98-8490-A1D7AF2CAA37}" dt="2024-06-19T17:41:20.519" v="11521" actId="14100"/>
          <ac:picMkLst>
            <pc:docMk/>
            <pc:sldMk cId="3049236565" sldId="258"/>
            <ac:picMk id="56" creationId="{66230B5B-DA00-6B4C-E135-E3C0AE9DFE19}"/>
          </ac:picMkLst>
        </pc:picChg>
        <pc:cxnChg chg="add del">
          <ac:chgData name="Nainsi Gupta" userId="b09b85d5-479f-40c9-9559-337cc2950784" providerId="ADAL" clId="{D3FFE980-8A35-4C98-8490-A1D7AF2CAA37}" dt="2024-06-18T18:20:40.679" v="9635" actId="478"/>
          <ac:cxnSpMkLst>
            <pc:docMk/>
            <pc:sldMk cId="3049236565" sldId="258"/>
            <ac:cxnSpMk id="14" creationId="{C5C3646B-835D-4548-C27E-C5C9AF1E1399}"/>
          </ac:cxnSpMkLst>
        </pc:cxnChg>
        <pc:cxnChg chg="add mod">
          <ac:chgData name="Nainsi Gupta" userId="b09b85d5-479f-40c9-9559-337cc2950784" providerId="ADAL" clId="{D3FFE980-8A35-4C98-8490-A1D7AF2CAA37}" dt="2024-06-19T16:03:16.915" v="10255" actId="1076"/>
          <ac:cxnSpMkLst>
            <pc:docMk/>
            <pc:sldMk cId="3049236565" sldId="258"/>
            <ac:cxnSpMk id="19" creationId="{E432C05E-EC7B-5136-2A92-E1D88EFCFEC8}"/>
          </ac:cxnSpMkLst>
        </pc:cxnChg>
        <pc:cxnChg chg="add mod">
          <ac:chgData name="Nainsi Gupta" userId="b09b85d5-479f-40c9-9559-337cc2950784" providerId="ADAL" clId="{D3FFE980-8A35-4C98-8490-A1D7AF2CAA37}" dt="2024-06-19T16:05:24.684" v="10272" actId="1076"/>
          <ac:cxnSpMkLst>
            <pc:docMk/>
            <pc:sldMk cId="3049236565" sldId="258"/>
            <ac:cxnSpMk id="21" creationId="{E0BBD9BF-877C-5035-6A20-580F7CE7469C}"/>
          </ac:cxnSpMkLst>
        </pc:cxnChg>
        <pc:cxnChg chg="add mod">
          <ac:chgData name="Nainsi Gupta" userId="b09b85d5-479f-40c9-9559-337cc2950784" providerId="ADAL" clId="{D3FFE980-8A35-4C98-8490-A1D7AF2CAA37}" dt="2024-06-19T16:03:25.932" v="10256" actId="1076"/>
          <ac:cxnSpMkLst>
            <pc:docMk/>
            <pc:sldMk cId="3049236565" sldId="258"/>
            <ac:cxnSpMk id="22" creationId="{3242B966-81AD-0601-2831-D94035BFB6FD}"/>
          </ac:cxnSpMkLst>
        </pc:cxnChg>
        <pc:cxnChg chg="add mod">
          <ac:chgData name="Nainsi Gupta" userId="b09b85d5-479f-40c9-9559-337cc2950784" providerId="ADAL" clId="{D3FFE980-8A35-4C98-8490-A1D7AF2CAA37}" dt="2024-06-19T17:05:58.135" v="11121" actId="1076"/>
          <ac:cxnSpMkLst>
            <pc:docMk/>
            <pc:sldMk cId="3049236565" sldId="258"/>
            <ac:cxnSpMk id="23" creationId="{1EE28AD8-CB45-A5D9-2185-CB5C95BB6E34}"/>
          </ac:cxnSpMkLst>
        </pc:cxnChg>
        <pc:cxnChg chg="add mod">
          <ac:chgData name="Nainsi Gupta" userId="b09b85d5-479f-40c9-9559-337cc2950784" providerId="ADAL" clId="{D3FFE980-8A35-4C98-8490-A1D7AF2CAA37}" dt="2024-06-19T17:07:36.121" v="11129" actId="1076"/>
          <ac:cxnSpMkLst>
            <pc:docMk/>
            <pc:sldMk cId="3049236565" sldId="258"/>
            <ac:cxnSpMk id="24" creationId="{D6606EF4-2AB1-F0AC-E2E7-9E40C7754AEB}"/>
          </ac:cxnSpMkLst>
        </pc:cxnChg>
        <pc:cxnChg chg="add mod">
          <ac:chgData name="Nainsi Gupta" userId="b09b85d5-479f-40c9-9559-337cc2950784" providerId="ADAL" clId="{D3FFE980-8A35-4C98-8490-A1D7AF2CAA37}" dt="2024-06-19T17:12:34.037" v="11198" actId="1076"/>
          <ac:cxnSpMkLst>
            <pc:docMk/>
            <pc:sldMk cId="3049236565" sldId="258"/>
            <ac:cxnSpMk id="25" creationId="{A542B769-DA85-47D5-B85F-8F1281BB3607}"/>
          </ac:cxnSpMkLst>
        </pc:cxnChg>
        <pc:cxnChg chg="add mod">
          <ac:chgData name="Nainsi Gupta" userId="b09b85d5-479f-40c9-9559-337cc2950784" providerId="ADAL" clId="{D3FFE980-8A35-4C98-8490-A1D7AF2CAA37}" dt="2024-06-19T17:09:20.057" v="11170" actId="1076"/>
          <ac:cxnSpMkLst>
            <pc:docMk/>
            <pc:sldMk cId="3049236565" sldId="258"/>
            <ac:cxnSpMk id="26" creationId="{BA716932-D145-8A32-DF3E-B8C090F88719}"/>
          </ac:cxnSpMkLst>
        </pc:cxnChg>
        <pc:cxnChg chg="add mod">
          <ac:chgData name="Nainsi Gupta" userId="b09b85d5-479f-40c9-9559-337cc2950784" providerId="ADAL" clId="{D3FFE980-8A35-4C98-8490-A1D7AF2CAA37}" dt="2024-06-19T16:05:37.120" v="10274" actId="1076"/>
          <ac:cxnSpMkLst>
            <pc:docMk/>
            <pc:sldMk cId="3049236565" sldId="258"/>
            <ac:cxnSpMk id="27" creationId="{B5D4EDC6-5AB3-3E39-06FC-33E0FE2B88B6}"/>
          </ac:cxnSpMkLst>
        </pc:cxnChg>
        <pc:cxnChg chg="add del mod">
          <ac:chgData name="Nainsi Gupta" userId="b09b85d5-479f-40c9-9559-337cc2950784" providerId="ADAL" clId="{D3FFE980-8A35-4C98-8490-A1D7AF2CAA37}" dt="2024-06-18T18:26:15.967" v="9671" actId="478"/>
          <ac:cxnSpMkLst>
            <pc:docMk/>
            <pc:sldMk cId="3049236565" sldId="258"/>
            <ac:cxnSpMk id="28" creationId="{C5473640-EDD1-D3CA-B225-042733483AE9}"/>
          </ac:cxnSpMkLst>
        </pc:cxnChg>
        <pc:cxnChg chg="add mod">
          <ac:chgData name="Nainsi Gupta" userId="b09b85d5-479f-40c9-9559-337cc2950784" providerId="ADAL" clId="{D3FFE980-8A35-4C98-8490-A1D7AF2CAA37}" dt="2024-06-19T16:05:28.583" v="10273" actId="1076"/>
          <ac:cxnSpMkLst>
            <pc:docMk/>
            <pc:sldMk cId="3049236565" sldId="258"/>
            <ac:cxnSpMk id="29" creationId="{3A2BD7AB-DD1C-4D28-21CB-B2CF1DAC7137}"/>
          </ac:cxnSpMkLst>
        </pc:cxnChg>
        <pc:cxnChg chg="add mod">
          <ac:chgData name="Nainsi Gupta" userId="b09b85d5-479f-40c9-9559-337cc2950784" providerId="ADAL" clId="{D3FFE980-8A35-4C98-8490-A1D7AF2CAA37}" dt="2024-06-19T17:32:06.025" v="11490" actId="1076"/>
          <ac:cxnSpMkLst>
            <pc:docMk/>
            <pc:sldMk cId="3049236565" sldId="258"/>
            <ac:cxnSpMk id="30" creationId="{3F1548D5-6AD0-0C0C-9642-465F62B9B636}"/>
          </ac:cxnSpMkLst>
        </pc:cxnChg>
        <pc:cxnChg chg="add mod">
          <ac:chgData name="Nainsi Gupta" userId="b09b85d5-479f-40c9-9559-337cc2950784" providerId="ADAL" clId="{D3FFE980-8A35-4C98-8490-A1D7AF2CAA37}" dt="2024-06-19T17:31:41.895" v="11487" actId="1076"/>
          <ac:cxnSpMkLst>
            <pc:docMk/>
            <pc:sldMk cId="3049236565" sldId="258"/>
            <ac:cxnSpMk id="31" creationId="{55ECC55D-959B-3637-3B48-B2973EB4586E}"/>
          </ac:cxnSpMkLst>
        </pc:cxnChg>
        <pc:cxnChg chg="add del mod">
          <ac:chgData name="Nainsi Gupta" userId="b09b85d5-479f-40c9-9559-337cc2950784" providerId="ADAL" clId="{D3FFE980-8A35-4C98-8490-A1D7AF2CAA37}" dt="2024-06-19T16:57:29.838" v="10954" actId="478"/>
          <ac:cxnSpMkLst>
            <pc:docMk/>
            <pc:sldMk cId="3049236565" sldId="258"/>
            <ac:cxnSpMk id="32" creationId="{4F5F0EBE-7F03-AE3F-E3ED-21FA423D01F7}"/>
          </ac:cxnSpMkLst>
        </pc:cxnChg>
        <pc:cxnChg chg="add mod">
          <ac:chgData name="Nainsi Gupta" userId="b09b85d5-479f-40c9-9559-337cc2950784" providerId="ADAL" clId="{D3FFE980-8A35-4C98-8490-A1D7AF2CAA37}" dt="2024-06-19T17:32:17.455" v="11491" actId="1076"/>
          <ac:cxnSpMkLst>
            <pc:docMk/>
            <pc:sldMk cId="3049236565" sldId="258"/>
            <ac:cxnSpMk id="34" creationId="{E340A480-97D7-05D3-1C10-743EC34D9078}"/>
          </ac:cxnSpMkLst>
        </pc:cxnChg>
        <pc:cxnChg chg="add mod">
          <ac:chgData name="Nainsi Gupta" userId="b09b85d5-479f-40c9-9559-337cc2950784" providerId="ADAL" clId="{D3FFE980-8A35-4C98-8490-A1D7AF2CAA37}" dt="2024-06-19T17:27:49.470" v="11420" actId="1076"/>
          <ac:cxnSpMkLst>
            <pc:docMk/>
            <pc:sldMk cId="3049236565" sldId="258"/>
            <ac:cxnSpMk id="35" creationId="{7DAEF178-9F02-3E1F-5CAA-2D51529CE435}"/>
          </ac:cxnSpMkLst>
        </pc:cxnChg>
        <pc:cxnChg chg="add mod">
          <ac:chgData name="Nainsi Gupta" userId="b09b85d5-479f-40c9-9559-337cc2950784" providerId="ADAL" clId="{D3FFE980-8A35-4C98-8490-A1D7AF2CAA37}" dt="2024-06-19T17:29:48.685" v="11471" actId="1076"/>
          <ac:cxnSpMkLst>
            <pc:docMk/>
            <pc:sldMk cId="3049236565" sldId="258"/>
            <ac:cxnSpMk id="36" creationId="{500F78D8-2848-BFD3-5A91-22471E80A523}"/>
          </ac:cxnSpMkLst>
        </pc:cxnChg>
        <pc:cxnChg chg="add mod">
          <ac:chgData name="Nainsi Gupta" userId="b09b85d5-479f-40c9-9559-337cc2950784" providerId="ADAL" clId="{D3FFE980-8A35-4C98-8490-A1D7AF2CAA37}" dt="2024-06-19T17:29:51.108" v="11472" actId="1076"/>
          <ac:cxnSpMkLst>
            <pc:docMk/>
            <pc:sldMk cId="3049236565" sldId="258"/>
            <ac:cxnSpMk id="38" creationId="{4699C8FC-F4A8-FE2A-A569-B1DE7016769D}"/>
          </ac:cxnSpMkLst>
        </pc:cxnChg>
        <pc:cxnChg chg="add del mod">
          <ac:chgData name="Nainsi Gupta" userId="b09b85d5-479f-40c9-9559-337cc2950784" providerId="ADAL" clId="{D3FFE980-8A35-4C98-8490-A1D7AF2CAA37}" dt="2024-06-19T16:24:49.705" v="10366" actId="478"/>
          <ac:cxnSpMkLst>
            <pc:docMk/>
            <pc:sldMk cId="3049236565" sldId="258"/>
            <ac:cxnSpMk id="41" creationId="{C01EF235-2E7C-F795-DF60-1551EB3E854B}"/>
          </ac:cxnSpMkLst>
        </pc:cxnChg>
        <pc:cxnChg chg="add mod">
          <ac:chgData name="Nainsi Gupta" userId="b09b85d5-479f-40c9-9559-337cc2950784" providerId="ADAL" clId="{D3FFE980-8A35-4C98-8490-A1D7AF2CAA37}" dt="2024-06-19T17:32:33.143" v="11493" actId="1076"/>
          <ac:cxnSpMkLst>
            <pc:docMk/>
            <pc:sldMk cId="3049236565" sldId="258"/>
            <ac:cxnSpMk id="42" creationId="{73FEBA92-9595-BF8F-CDCE-7EAE35DD4322}"/>
          </ac:cxnSpMkLst>
        </pc:cxnChg>
      </pc:sldChg>
      <pc:sldChg chg="addSp delSp modSp mod setBg delDesignElem modNotesTx">
        <pc:chgData name="Nainsi Gupta" userId="b09b85d5-479f-40c9-9559-337cc2950784" providerId="ADAL" clId="{D3FFE980-8A35-4C98-8490-A1D7AF2CAA37}" dt="2024-07-09T15:53:44.218" v="41139" actId="20577"/>
        <pc:sldMkLst>
          <pc:docMk/>
          <pc:sldMk cId="245556147" sldId="259"/>
        </pc:sldMkLst>
        <pc:spChg chg="add del">
          <ac:chgData name="Nainsi Gupta" userId="b09b85d5-479f-40c9-9559-337cc2950784" providerId="ADAL" clId="{D3FFE980-8A35-4C98-8490-A1D7AF2CAA37}" dt="2024-06-08T05:35:37.837" v="499" actId="26606"/>
          <ac:spMkLst>
            <pc:docMk/>
            <pc:sldMk cId="245556147" sldId="259"/>
            <ac:spMk id="2" creationId="{C94E535F-4688-B90E-98EB-28650CA25CB7}"/>
          </ac:spMkLst>
        </pc:spChg>
        <pc:spChg chg="del">
          <ac:chgData name="Nainsi Gupta" userId="b09b85d5-479f-40c9-9559-337cc2950784" providerId="ADAL" clId="{D3FFE980-8A35-4C98-8490-A1D7AF2CAA37}" dt="2024-06-08T05:34:39.533" v="494" actId="931"/>
          <ac:spMkLst>
            <pc:docMk/>
            <pc:sldMk cId="245556147" sldId="259"/>
            <ac:spMk id="3" creationId="{D29E1B78-C066-268B-69CB-003A4239D2B2}"/>
          </ac:spMkLst>
        </pc:spChg>
        <pc:spChg chg="add del mod">
          <ac:chgData name="Nainsi Gupta" userId="b09b85d5-479f-40c9-9559-337cc2950784" providerId="ADAL" clId="{D3FFE980-8A35-4C98-8490-A1D7AF2CAA37}" dt="2024-07-02T10:35:19.866" v="31232" actId="14100"/>
          <ac:spMkLst>
            <pc:docMk/>
            <pc:sldMk cId="245556147" sldId="259"/>
            <ac:spMk id="8" creationId="{4D21C20A-92E7-54B1-C33E-D075263CB853}"/>
          </ac:spMkLst>
        </pc:spChg>
        <pc:spChg chg="add mod">
          <ac:chgData name="Nainsi Gupta" userId="b09b85d5-479f-40c9-9559-337cc2950784" providerId="ADAL" clId="{D3FFE980-8A35-4C98-8490-A1D7AF2CAA37}" dt="2024-07-02T10:36:04.616" v="31236" actId="14100"/>
          <ac:spMkLst>
            <pc:docMk/>
            <pc:sldMk cId="245556147" sldId="259"/>
            <ac:spMk id="9" creationId="{36AF8394-93FF-1244-AA59-0DBA284C9CFE}"/>
          </ac:spMkLst>
        </pc:spChg>
        <pc:spChg chg="add del mod">
          <ac:chgData name="Nainsi Gupta" userId="b09b85d5-479f-40c9-9559-337cc2950784" providerId="ADAL" clId="{D3FFE980-8A35-4C98-8490-A1D7AF2CAA37}" dt="2024-06-08T05:54:07.010" v="716" actId="478"/>
          <ac:spMkLst>
            <pc:docMk/>
            <pc:sldMk cId="245556147" sldId="259"/>
            <ac:spMk id="11" creationId="{0B213D94-5F55-EA17-929F-603F6B4A70CD}"/>
          </ac:spMkLst>
        </pc:spChg>
        <pc:spChg chg="add del">
          <ac:chgData name="Nainsi Gupta" userId="b09b85d5-479f-40c9-9559-337cc2950784" providerId="ADAL" clId="{D3FFE980-8A35-4C98-8490-A1D7AF2CAA37}" dt="2024-06-08T05:35:37.818" v="498" actId="26606"/>
          <ac:spMkLst>
            <pc:docMk/>
            <pc:sldMk cId="245556147" sldId="259"/>
            <ac:spMk id="12" creationId="{42A4FC2C-047E-45A5-965D-8E1E3BF09BC6}"/>
          </ac:spMkLst>
        </pc:spChg>
        <pc:spChg chg="add mod">
          <ac:chgData name="Nainsi Gupta" userId="b09b85d5-479f-40c9-9559-337cc2950784" providerId="ADAL" clId="{D3FFE980-8A35-4C98-8490-A1D7AF2CAA37}" dt="2024-07-02T13:59:44.596" v="31655" actId="1076"/>
          <ac:spMkLst>
            <pc:docMk/>
            <pc:sldMk cId="245556147" sldId="259"/>
            <ac:spMk id="13" creationId="{AB0992E8-25E6-C8A9-335A-0A6026CC889E}"/>
          </ac:spMkLst>
        </pc:spChg>
        <pc:spChg chg="add mod">
          <ac:chgData name="Nainsi Gupta" userId="b09b85d5-479f-40c9-9559-337cc2950784" providerId="ADAL" clId="{D3FFE980-8A35-4C98-8490-A1D7AF2CAA37}" dt="2024-06-08T05:41:02.707" v="648" actId="1076"/>
          <ac:spMkLst>
            <pc:docMk/>
            <pc:sldMk cId="245556147" sldId="259"/>
            <ac:spMk id="17" creationId="{C94E535F-4688-B90E-98EB-28650CA25CB7}"/>
          </ac:spMkLst>
        </pc:spChg>
        <pc:spChg chg="add mod">
          <ac:chgData name="Nainsi Gupta" userId="b09b85d5-479f-40c9-9559-337cc2950784" providerId="ADAL" clId="{D3FFE980-8A35-4C98-8490-A1D7AF2CAA37}" dt="2024-07-02T13:58:32.503" v="31653" actId="1076"/>
          <ac:spMkLst>
            <pc:docMk/>
            <pc:sldMk cId="245556147" sldId="259"/>
            <ac:spMk id="18" creationId="{E62A0D8B-4B19-B6A3-4442-1E48245ABB89}"/>
          </ac:spMkLst>
        </pc:spChg>
        <pc:spChg chg="add mod">
          <ac:chgData name="Nainsi Gupta" userId="b09b85d5-479f-40c9-9559-337cc2950784" providerId="ADAL" clId="{D3FFE980-8A35-4C98-8490-A1D7AF2CAA37}" dt="2024-07-02T15:17:52.329" v="31662" actId="1076"/>
          <ac:spMkLst>
            <pc:docMk/>
            <pc:sldMk cId="245556147" sldId="259"/>
            <ac:spMk id="19" creationId="{C6F29EC1-908E-5B6E-56CA-EE1240E82B1F}"/>
          </ac:spMkLst>
        </pc:spChg>
        <pc:spChg chg="add mod">
          <ac:chgData name="Nainsi Gupta" userId="b09b85d5-479f-40c9-9559-337cc2950784" providerId="ADAL" clId="{D3FFE980-8A35-4C98-8490-A1D7AF2CAA37}" dt="2024-07-02T15:20:12.272" v="31712" actId="1076"/>
          <ac:spMkLst>
            <pc:docMk/>
            <pc:sldMk cId="245556147" sldId="259"/>
            <ac:spMk id="20" creationId="{08FD6C97-1837-BBD0-5102-3A7697003E67}"/>
          </ac:spMkLst>
        </pc:spChg>
        <pc:grpChg chg="add del">
          <ac:chgData name="Nainsi Gupta" userId="b09b85d5-479f-40c9-9559-337cc2950784" providerId="ADAL" clId="{D3FFE980-8A35-4C98-8490-A1D7AF2CAA37}" dt="2024-06-20T18:42:13.828" v="11574"/>
          <ac:grpSpMkLst>
            <pc:docMk/>
            <pc:sldMk cId="245556147" sldId="259"/>
            <ac:grpSpMk id="14" creationId="{6258F736-B256-8039-9DC6-F4E49A5C5AD5}"/>
          </ac:grpSpMkLst>
        </pc:grpChg>
        <pc:picChg chg="del">
          <ac:chgData name="Nainsi Gupta" userId="b09b85d5-479f-40c9-9559-337cc2950784" providerId="ADAL" clId="{D3FFE980-8A35-4C98-8490-A1D7AF2CAA37}" dt="2024-07-02T07:15:09.011" v="30700" actId="478"/>
          <ac:picMkLst>
            <pc:docMk/>
            <pc:sldMk cId="245556147" sldId="259"/>
            <ac:picMk id="4" creationId="{B6D94438-581E-F143-A5D3-FCEB9BB4A81B}"/>
          </ac:picMkLst>
        </pc:picChg>
        <pc:picChg chg="del">
          <ac:chgData name="Nainsi Gupta" userId="b09b85d5-479f-40c9-9559-337cc2950784" providerId="ADAL" clId="{D3FFE980-8A35-4C98-8490-A1D7AF2CAA37}" dt="2024-07-02T07:15:12.163" v="30701" actId="478"/>
          <ac:picMkLst>
            <pc:docMk/>
            <pc:sldMk cId="245556147" sldId="259"/>
            <ac:picMk id="5" creationId="{D8F6DC35-4E43-EE8E-6706-BE11EA130547}"/>
          </ac:picMkLst>
        </pc:picChg>
        <pc:picChg chg="add mod">
          <ac:chgData name="Nainsi Gupta" userId="b09b85d5-479f-40c9-9559-337cc2950784" providerId="ADAL" clId="{D3FFE980-8A35-4C98-8490-A1D7AF2CAA37}" dt="2024-06-08T07:04:41.831" v="1910" actId="1076"/>
          <ac:picMkLst>
            <pc:docMk/>
            <pc:sldMk cId="245556147" sldId="259"/>
            <ac:picMk id="7" creationId="{36005D75-79F1-79BB-1975-521A6C5131C7}"/>
          </ac:picMkLst>
        </pc:picChg>
      </pc:sldChg>
      <pc:sldChg chg="addSp delSp modSp mod">
        <pc:chgData name="Nainsi Gupta" userId="b09b85d5-479f-40c9-9559-337cc2950784" providerId="ADAL" clId="{D3FFE980-8A35-4C98-8490-A1D7AF2CAA37}" dt="2024-07-09T08:15:04.375" v="34801" actId="113"/>
        <pc:sldMkLst>
          <pc:docMk/>
          <pc:sldMk cId="2852804088" sldId="260"/>
        </pc:sldMkLst>
        <pc:spChg chg="del mod">
          <ac:chgData name="Nainsi Gupta" userId="b09b85d5-479f-40c9-9559-337cc2950784" providerId="ADAL" clId="{D3FFE980-8A35-4C98-8490-A1D7AF2CAA37}" dt="2024-06-08T10:07:29.078" v="3273" actId="478"/>
          <ac:spMkLst>
            <pc:docMk/>
            <pc:sldMk cId="2852804088" sldId="260"/>
            <ac:spMk id="2" creationId="{A7FCC5D9-4BDD-C582-E569-9201807DF0F8}"/>
          </ac:spMkLst>
        </pc:spChg>
        <pc:spChg chg="mod">
          <ac:chgData name="Nainsi Gupta" userId="b09b85d5-479f-40c9-9559-337cc2950784" providerId="ADAL" clId="{D3FFE980-8A35-4C98-8490-A1D7AF2CAA37}" dt="2024-07-02T11:14:29.059" v="31338" actId="20577"/>
          <ac:spMkLst>
            <pc:docMk/>
            <pc:sldMk cId="2852804088" sldId="260"/>
            <ac:spMk id="3" creationId="{1E5C9D82-A4B1-FC1C-2AC1-49D08F16C811}"/>
          </ac:spMkLst>
        </pc:spChg>
        <pc:spChg chg="add mod">
          <ac:chgData name="Nainsi Gupta" userId="b09b85d5-479f-40c9-9559-337cc2950784" providerId="ADAL" clId="{D3FFE980-8A35-4C98-8490-A1D7AF2CAA37}" dt="2024-06-08T09:19:52.503" v="2783" actId="1076"/>
          <ac:spMkLst>
            <pc:docMk/>
            <pc:sldMk cId="2852804088" sldId="260"/>
            <ac:spMk id="6" creationId="{75791D23-C49F-F6D7-3576-D562A6C3F27A}"/>
          </ac:spMkLst>
        </pc:spChg>
        <pc:spChg chg="add del mod">
          <ac:chgData name="Nainsi Gupta" userId="b09b85d5-479f-40c9-9559-337cc2950784" providerId="ADAL" clId="{D3FFE980-8A35-4C98-8490-A1D7AF2CAA37}" dt="2024-06-08T08:00:16.782" v="2005" actId="478"/>
          <ac:spMkLst>
            <pc:docMk/>
            <pc:sldMk cId="2852804088" sldId="260"/>
            <ac:spMk id="17" creationId="{6ADFA9CB-A5B4-0856-3E9C-FEF5BD89BD0C}"/>
          </ac:spMkLst>
        </pc:spChg>
        <pc:spChg chg="add mod">
          <ac:chgData name="Nainsi Gupta" userId="b09b85d5-479f-40c9-9559-337cc2950784" providerId="ADAL" clId="{D3FFE980-8A35-4C98-8490-A1D7AF2CAA37}" dt="2024-06-08T09:19:08.189" v="2779" actId="1076"/>
          <ac:spMkLst>
            <pc:docMk/>
            <pc:sldMk cId="2852804088" sldId="260"/>
            <ac:spMk id="18" creationId="{E65E4DA9-0C92-370A-8451-E35D3EDA6590}"/>
          </ac:spMkLst>
        </pc:spChg>
        <pc:spChg chg="add mod">
          <ac:chgData name="Nainsi Gupta" userId="b09b85d5-479f-40c9-9559-337cc2950784" providerId="ADAL" clId="{D3FFE980-8A35-4C98-8490-A1D7AF2CAA37}" dt="2024-06-08T09:19:15.961" v="2780" actId="14100"/>
          <ac:spMkLst>
            <pc:docMk/>
            <pc:sldMk cId="2852804088" sldId="260"/>
            <ac:spMk id="19" creationId="{29756235-EF79-4980-5F5E-535CC804A6C8}"/>
          </ac:spMkLst>
        </pc:spChg>
        <pc:spChg chg="add del mod">
          <ac:chgData name="Nainsi Gupta" userId="b09b85d5-479f-40c9-9559-337cc2950784" providerId="ADAL" clId="{D3FFE980-8A35-4C98-8490-A1D7AF2CAA37}" dt="2024-06-08T08:30:30.277" v="2406"/>
          <ac:spMkLst>
            <pc:docMk/>
            <pc:sldMk cId="2852804088" sldId="260"/>
            <ac:spMk id="20" creationId="{CB43A3DF-EAA0-81D1-7A67-29B26813C545}"/>
          </ac:spMkLst>
        </pc:spChg>
        <pc:spChg chg="add mod">
          <ac:chgData name="Nainsi Gupta" userId="b09b85d5-479f-40c9-9559-337cc2950784" providerId="ADAL" clId="{D3FFE980-8A35-4C98-8490-A1D7AF2CAA37}" dt="2024-07-09T08:15:04.375" v="34801" actId="113"/>
          <ac:spMkLst>
            <pc:docMk/>
            <pc:sldMk cId="2852804088" sldId="260"/>
            <ac:spMk id="27" creationId="{FA72E62E-29A7-8D13-07DC-194B1CB9460C}"/>
          </ac:spMkLst>
        </pc:spChg>
        <pc:picChg chg="del mod">
          <ac:chgData name="Nainsi Gupta" userId="b09b85d5-479f-40c9-9559-337cc2950784" providerId="ADAL" clId="{D3FFE980-8A35-4C98-8490-A1D7AF2CAA37}" dt="2024-07-02T07:15:18.055" v="30702" actId="478"/>
          <ac:picMkLst>
            <pc:docMk/>
            <pc:sldMk cId="2852804088" sldId="260"/>
            <ac:picMk id="4" creationId="{4C307895-4FC0-FE80-D6B3-DC0F7E68D53B}"/>
          </ac:picMkLst>
        </pc:picChg>
        <pc:picChg chg="del">
          <ac:chgData name="Nainsi Gupta" userId="b09b85d5-479f-40c9-9559-337cc2950784" providerId="ADAL" clId="{D3FFE980-8A35-4C98-8490-A1D7AF2CAA37}" dt="2024-07-02T07:15:21.639" v="30703" actId="478"/>
          <ac:picMkLst>
            <pc:docMk/>
            <pc:sldMk cId="2852804088" sldId="260"/>
            <ac:picMk id="5" creationId="{094E66FD-2C86-8AAF-585C-766FCE0BB1E2}"/>
          </ac:picMkLst>
        </pc:picChg>
        <pc:picChg chg="add del mod">
          <ac:chgData name="Nainsi Gupta" userId="b09b85d5-479f-40c9-9559-337cc2950784" providerId="ADAL" clId="{D3FFE980-8A35-4C98-8490-A1D7AF2CAA37}" dt="2024-06-08T09:49:51.489" v="2946" actId="478"/>
          <ac:picMkLst>
            <pc:docMk/>
            <pc:sldMk cId="2852804088" sldId="260"/>
            <ac:picMk id="24" creationId="{8E155D88-9293-48D2-D615-2AB1CFA2C88C}"/>
          </ac:picMkLst>
        </pc:picChg>
        <pc:picChg chg="add mod">
          <ac:chgData name="Nainsi Gupta" userId="b09b85d5-479f-40c9-9559-337cc2950784" providerId="ADAL" clId="{D3FFE980-8A35-4C98-8490-A1D7AF2CAA37}" dt="2024-06-08T10:18:24.851" v="3590" actId="1076"/>
          <ac:picMkLst>
            <pc:docMk/>
            <pc:sldMk cId="2852804088" sldId="260"/>
            <ac:picMk id="26" creationId="{F69D1B5A-833B-F588-1B9B-C6A25294F8D1}"/>
          </ac:picMkLst>
        </pc:picChg>
        <pc:picChg chg="add mod">
          <ac:chgData name="Nainsi Gupta" userId="b09b85d5-479f-40c9-9559-337cc2950784" providerId="ADAL" clId="{D3FFE980-8A35-4C98-8490-A1D7AF2CAA37}" dt="2024-06-08T10:21:05.487" v="3615" actId="1076"/>
          <ac:picMkLst>
            <pc:docMk/>
            <pc:sldMk cId="2852804088" sldId="260"/>
            <ac:picMk id="29" creationId="{89E1E5B2-D9E6-3E4A-97BF-13F604FDFE5D}"/>
          </ac:picMkLst>
        </pc:picChg>
        <pc:cxnChg chg="add mod">
          <ac:chgData name="Nainsi Gupta" userId="b09b85d5-479f-40c9-9559-337cc2950784" providerId="ADAL" clId="{D3FFE980-8A35-4C98-8490-A1D7AF2CAA37}" dt="2024-06-08T09:20:16.210" v="2785" actId="14100"/>
          <ac:cxnSpMkLst>
            <pc:docMk/>
            <pc:sldMk cId="2852804088" sldId="260"/>
            <ac:cxnSpMk id="8" creationId="{2888FE37-3C7D-9A91-B17D-F3975ECE5853}"/>
          </ac:cxnSpMkLst>
        </pc:cxnChg>
        <pc:cxnChg chg="add mod">
          <ac:chgData name="Nainsi Gupta" userId="b09b85d5-479f-40c9-9559-337cc2950784" providerId="ADAL" clId="{D3FFE980-8A35-4C98-8490-A1D7AF2CAA37}" dt="2024-06-08T09:19:27.606" v="2781" actId="1076"/>
          <ac:cxnSpMkLst>
            <pc:docMk/>
            <pc:sldMk cId="2852804088" sldId="260"/>
            <ac:cxnSpMk id="9" creationId="{766F3116-5E19-07C1-3F8F-03A6A06358E8}"/>
          </ac:cxnSpMkLst>
        </pc:cxnChg>
      </pc:sldChg>
      <pc:sldChg chg="addSp delSp modSp mod modNotesTx">
        <pc:chgData name="Nainsi Gupta" userId="b09b85d5-479f-40c9-9559-337cc2950784" providerId="ADAL" clId="{D3FFE980-8A35-4C98-8490-A1D7AF2CAA37}" dt="2024-07-09T15:54:23.413" v="41394" actId="20577"/>
        <pc:sldMkLst>
          <pc:docMk/>
          <pc:sldMk cId="2744254859" sldId="261"/>
        </pc:sldMkLst>
        <pc:spChg chg="mod">
          <ac:chgData name="Nainsi Gupta" userId="b09b85d5-479f-40c9-9559-337cc2950784" providerId="ADAL" clId="{D3FFE980-8A35-4C98-8490-A1D7AF2CAA37}" dt="2024-07-09T08:15:13.613" v="34802" actId="113"/>
          <ac:spMkLst>
            <pc:docMk/>
            <pc:sldMk cId="2744254859" sldId="261"/>
            <ac:spMk id="2" creationId="{EBB6A85F-DFD7-FCE1-4A9D-7DC33A3B4E97}"/>
          </ac:spMkLst>
        </pc:spChg>
        <pc:spChg chg="del mod">
          <ac:chgData name="Nainsi Gupta" userId="b09b85d5-479f-40c9-9559-337cc2950784" providerId="ADAL" clId="{D3FFE980-8A35-4C98-8490-A1D7AF2CAA37}" dt="2024-06-08T10:31:06.854" v="3657" actId="478"/>
          <ac:spMkLst>
            <pc:docMk/>
            <pc:sldMk cId="2744254859" sldId="261"/>
            <ac:spMk id="3" creationId="{1E65FAC8-ACDF-4BC3-E432-D4DD1B8B1111}"/>
          </ac:spMkLst>
        </pc:spChg>
        <pc:spChg chg="add del mod">
          <ac:chgData name="Nainsi Gupta" userId="b09b85d5-479f-40c9-9559-337cc2950784" providerId="ADAL" clId="{D3FFE980-8A35-4C98-8490-A1D7AF2CAA37}" dt="2024-06-22T08:26:16.980" v="12013"/>
          <ac:spMkLst>
            <pc:docMk/>
            <pc:sldMk cId="2744254859" sldId="261"/>
            <ac:spMk id="3" creationId="{80151C1A-D535-0C1D-3066-EB7FE556E15E}"/>
          </ac:spMkLst>
        </pc:spChg>
        <pc:spChg chg="add del mod">
          <ac:chgData name="Nainsi Gupta" userId="b09b85d5-479f-40c9-9559-337cc2950784" providerId="ADAL" clId="{D3FFE980-8A35-4C98-8490-A1D7AF2CAA37}" dt="2024-06-22T08:28:15.692" v="12032" actId="478"/>
          <ac:spMkLst>
            <pc:docMk/>
            <pc:sldMk cId="2744254859" sldId="261"/>
            <ac:spMk id="6" creationId="{6BBE1797-D41C-6C87-04A1-FF919B17CEA6}"/>
          </ac:spMkLst>
        </pc:spChg>
        <pc:spChg chg="add del mod">
          <ac:chgData name="Nainsi Gupta" userId="b09b85d5-479f-40c9-9559-337cc2950784" providerId="ADAL" clId="{D3FFE980-8A35-4C98-8490-A1D7AF2CAA37}" dt="2024-06-22T08:28:12.878" v="12031"/>
          <ac:spMkLst>
            <pc:docMk/>
            <pc:sldMk cId="2744254859" sldId="261"/>
            <ac:spMk id="7" creationId="{5A3CF2E0-6BF4-3E3C-A9BF-79E0211E345C}"/>
          </ac:spMkLst>
        </pc:spChg>
        <pc:spChg chg="add mod">
          <ac:chgData name="Nainsi Gupta" userId="b09b85d5-479f-40c9-9559-337cc2950784" providerId="ADAL" clId="{D3FFE980-8A35-4C98-8490-A1D7AF2CAA37}" dt="2024-06-22T08:28:26.787" v="12033" actId="1076"/>
          <ac:spMkLst>
            <pc:docMk/>
            <pc:sldMk cId="2744254859" sldId="261"/>
            <ac:spMk id="8" creationId="{1A7557D5-4291-1FCF-C2FD-9AA340EA8BA6}"/>
          </ac:spMkLst>
        </pc:spChg>
        <pc:spChg chg="add del mod">
          <ac:chgData name="Nainsi Gupta" userId="b09b85d5-479f-40c9-9559-337cc2950784" providerId="ADAL" clId="{D3FFE980-8A35-4C98-8490-A1D7AF2CAA37}" dt="2024-06-22T08:28:12.878" v="12029" actId="21"/>
          <ac:spMkLst>
            <pc:docMk/>
            <pc:sldMk cId="2744254859" sldId="261"/>
            <ac:spMk id="9" creationId="{74E109E0-1A6B-D44D-4E0E-1F7E3707A120}"/>
          </ac:spMkLst>
        </pc:spChg>
        <pc:spChg chg="add mod">
          <ac:chgData name="Nainsi Gupta" userId="b09b85d5-479f-40c9-9559-337cc2950784" providerId="ADAL" clId="{D3FFE980-8A35-4C98-8490-A1D7AF2CAA37}" dt="2024-06-22T08:28:50.197" v="12035" actId="1076"/>
          <ac:spMkLst>
            <pc:docMk/>
            <pc:sldMk cId="2744254859" sldId="261"/>
            <ac:spMk id="11" creationId="{47BD7EDA-48D4-0C23-BCC2-4AE575254B96}"/>
          </ac:spMkLst>
        </pc:spChg>
        <pc:picChg chg="add del mod">
          <ac:chgData name="Nainsi Gupta" userId="b09b85d5-479f-40c9-9559-337cc2950784" providerId="ADAL" clId="{D3FFE980-8A35-4C98-8490-A1D7AF2CAA37}" dt="2024-07-02T07:15:27.071" v="30704" actId="478"/>
          <ac:picMkLst>
            <pc:docMk/>
            <pc:sldMk cId="2744254859" sldId="261"/>
            <ac:picMk id="4" creationId="{7215426C-0E7E-A148-80DE-50FC6B40D575}"/>
          </ac:picMkLst>
        </pc:picChg>
        <pc:picChg chg="add del mod">
          <ac:chgData name="Nainsi Gupta" userId="b09b85d5-479f-40c9-9559-337cc2950784" providerId="ADAL" clId="{D3FFE980-8A35-4C98-8490-A1D7AF2CAA37}" dt="2024-07-02T07:15:31.194" v="30705" actId="478"/>
          <ac:picMkLst>
            <pc:docMk/>
            <pc:sldMk cId="2744254859" sldId="261"/>
            <ac:picMk id="5" creationId="{6E540F4C-A16F-8FED-9E19-2B3EC60F6BA3}"/>
          </ac:picMkLst>
        </pc:picChg>
        <pc:picChg chg="add del mod modCrop">
          <ac:chgData name="Nainsi Gupta" userId="b09b85d5-479f-40c9-9559-337cc2950784" providerId="ADAL" clId="{D3FFE980-8A35-4C98-8490-A1D7AF2CAA37}" dt="2024-06-22T08:28:45.273" v="12034" actId="1076"/>
          <ac:picMkLst>
            <pc:docMk/>
            <pc:sldMk cId="2744254859" sldId="261"/>
            <ac:picMk id="10" creationId="{E49D34FC-F632-52BB-D6EE-6FD58E0BB697}"/>
          </ac:picMkLst>
        </pc:picChg>
        <pc:picChg chg="add mod">
          <ac:chgData name="Nainsi Gupta" userId="b09b85d5-479f-40c9-9559-337cc2950784" providerId="ADAL" clId="{D3FFE980-8A35-4C98-8490-A1D7AF2CAA37}" dt="2024-06-22T08:28:57.041" v="12037" actId="14100"/>
          <ac:picMkLst>
            <pc:docMk/>
            <pc:sldMk cId="2744254859" sldId="261"/>
            <ac:picMk id="13" creationId="{E761C794-4F51-B826-9A75-A85189A3B06F}"/>
          </ac:picMkLst>
        </pc:picChg>
        <pc:picChg chg="add mod">
          <ac:chgData name="Nainsi Gupta" userId="b09b85d5-479f-40c9-9559-337cc2950784" providerId="ADAL" clId="{D3FFE980-8A35-4C98-8490-A1D7AF2CAA37}" dt="2024-06-08T11:05:44.939" v="4128" actId="1076"/>
          <ac:picMkLst>
            <pc:docMk/>
            <pc:sldMk cId="2744254859" sldId="261"/>
            <ac:picMk id="15" creationId="{408629BC-E0DE-1E1D-5E69-A4A70A972BBE}"/>
          </ac:picMkLst>
        </pc:picChg>
        <pc:picChg chg="add mod modCrop">
          <ac:chgData name="Nainsi Gupta" userId="b09b85d5-479f-40c9-9559-337cc2950784" providerId="ADAL" clId="{D3FFE980-8A35-4C98-8490-A1D7AF2CAA37}" dt="2024-06-08T11:05:52.210" v="4129" actId="1076"/>
          <ac:picMkLst>
            <pc:docMk/>
            <pc:sldMk cId="2744254859" sldId="261"/>
            <ac:picMk id="17" creationId="{B8902FC9-5EF5-085F-5D6D-D5FCA897BDC7}"/>
          </ac:picMkLst>
        </pc:picChg>
        <pc:picChg chg="add mod">
          <ac:chgData name="Nainsi Gupta" userId="b09b85d5-479f-40c9-9559-337cc2950784" providerId="ADAL" clId="{D3FFE980-8A35-4C98-8490-A1D7AF2CAA37}" dt="2024-07-06T09:30:32.297" v="33420" actId="1076"/>
          <ac:picMkLst>
            <pc:docMk/>
            <pc:sldMk cId="2744254859" sldId="261"/>
            <ac:picMk id="19" creationId="{810F92E4-A207-FDF6-BD75-5A71387681A4}"/>
          </ac:picMkLst>
        </pc:picChg>
      </pc:sldChg>
      <pc:sldChg chg="addSp delSp modSp mod modNotesTx">
        <pc:chgData name="Nainsi Gupta" userId="b09b85d5-479f-40c9-9559-337cc2950784" providerId="ADAL" clId="{D3FFE980-8A35-4C98-8490-A1D7AF2CAA37}" dt="2024-07-09T15:56:10.503" v="41542" actId="20577"/>
        <pc:sldMkLst>
          <pc:docMk/>
          <pc:sldMk cId="201192079" sldId="262"/>
        </pc:sldMkLst>
        <pc:spChg chg="del mod">
          <ac:chgData name="Nainsi Gupta" userId="b09b85d5-479f-40c9-9559-337cc2950784" providerId="ADAL" clId="{D3FFE980-8A35-4C98-8490-A1D7AF2CAA37}" dt="2024-06-08T13:34:30.276" v="4263" actId="478"/>
          <ac:spMkLst>
            <pc:docMk/>
            <pc:sldMk cId="201192079" sldId="262"/>
            <ac:spMk id="2" creationId="{139B1DB9-035F-23AD-4037-EEFCFD17604F}"/>
          </ac:spMkLst>
        </pc:spChg>
        <pc:spChg chg="add mod">
          <ac:chgData name="Nainsi Gupta" userId="b09b85d5-479f-40c9-9559-337cc2950784" providerId="ADAL" clId="{D3FFE980-8A35-4C98-8490-A1D7AF2CAA37}" dt="2024-07-09T08:06:19.073" v="34614" actId="20577"/>
          <ac:spMkLst>
            <pc:docMk/>
            <pc:sldMk cId="201192079" sldId="262"/>
            <ac:spMk id="2" creationId="{8847217F-1249-7F58-A0E1-060B2507E390}"/>
          </ac:spMkLst>
        </pc:spChg>
        <pc:spChg chg="del mod">
          <ac:chgData name="Nainsi Gupta" userId="b09b85d5-479f-40c9-9559-337cc2950784" providerId="ADAL" clId="{D3FFE980-8A35-4C98-8490-A1D7AF2CAA37}" dt="2024-06-08T13:35:03.885" v="4268" actId="478"/>
          <ac:spMkLst>
            <pc:docMk/>
            <pc:sldMk cId="201192079" sldId="262"/>
            <ac:spMk id="3" creationId="{13E89F68-4D2A-CD46-C6C6-A7EBF2CE7232}"/>
          </ac:spMkLst>
        </pc:spChg>
        <pc:spChg chg="add mod">
          <ac:chgData name="Nainsi Gupta" userId="b09b85d5-479f-40c9-9559-337cc2950784" providerId="ADAL" clId="{D3FFE980-8A35-4C98-8490-A1D7AF2CAA37}" dt="2024-07-09T08:05:34.814" v="34591" actId="1076"/>
          <ac:spMkLst>
            <pc:docMk/>
            <pc:sldMk cId="201192079" sldId="262"/>
            <ac:spMk id="6" creationId="{B63C4C37-3EAD-F368-D487-AA6BDABD979B}"/>
          </ac:spMkLst>
        </pc:spChg>
        <pc:spChg chg="add mod">
          <ac:chgData name="Nainsi Gupta" userId="b09b85d5-479f-40c9-9559-337cc2950784" providerId="ADAL" clId="{D3FFE980-8A35-4C98-8490-A1D7AF2CAA37}" dt="2024-07-09T08:05:29.428" v="34590" actId="1076"/>
          <ac:spMkLst>
            <pc:docMk/>
            <pc:sldMk cId="201192079" sldId="262"/>
            <ac:spMk id="7" creationId="{57FFB178-130A-9106-D91A-DF3DC1EB5CAF}"/>
          </ac:spMkLst>
        </pc:spChg>
        <pc:graphicFrameChg chg="add mod modGraphic">
          <ac:chgData name="Nainsi Gupta" userId="b09b85d5-479f-40c9-9559-337cc2950784" providerId="ADAL" clId="{D3FFE980-8A35-4C98-8490-A1D7AF2CAA37}" dt="2024-06-08T14:51:03.193" v="5069" actId="14734"/>
          <ac:graphicFrameMkLst>
            <pc:docMk/>
            <pc:sldMk cId="201192079" sldId="262"/>
            <ac:graphicFrameMk id="8" creationId="{253BADD2-0A27-3DA0-B5EC-A26DB91DEF85}"/>
          </ac:graphicFrameMkLst>
        </pc:graphicFrameChg>
        <pc:graphicFrameChg chg="add mod modGraphic">
          <ac:chgData name="Nainsi Gupta" userId="b09b85d5-479f-40c9-9559-337cc2950784" providerId="ADAL" clId="{D3FFE980-8A35-4C98-8490-A1D7AF2CAA37}" dt="2024-06-29T10:40:37.307" v="27112" actId="20577"/>
          <ac:graphicFrameMkLst>
            <pc:docMk/>
            <pc:sldMk cId="201192079" sldId="262"/>
            <ac:graphicFrameMk id="9" creationId="{6F74D236-F422-DE4A-5C6B-7034696899C4}"/>
          </ac:graphicFrameMkLst>
        </pc:graphicFrameChg>
        <pc:picChg chg="add del mod">
          <ac:chgData name="Nainsi Gupta" userId="b09b85d5-479f-40c9-9559-337cc2950784" providerId="ADAL" clId="{D3FFE980-8A35-4C98-8490-A1D7AF2CAA37}" dt="2024-07-02T07:15:38.805" v="30706" actId="478"/>
          <ac:picMkLst>
            <pc:docMk/>
            <pc:sldMk cId="201192079" sldId="262"/>
            <ac:picMk id="4" creationId="{21901EB5-937F-951A-0825-E7B27847020E}"/>
          </ac:picMkLst>
        </pc:picChg>
        <pc:picChg chg="add del mod">
          <ac:chgData name="Nainsi Gupta" userId="b09b85d5-479f-40c9-9559-337cc2950784" providerId="ADAL" clId="{D3FFE980-8A35-4C98-8490-A1D7AF2CAA37}" dt="2024-07-02T07:15:42.462" v="30707" actId="478"/>
          <ac:picMkLst>
            <pc:docMk/>
            <pc:sldMk cId="201192079" sldId="262"/>
            <ac:picMk id="5" creationId="{6C2F2D88-7021-F6A6-226E-55BCB0746A43}"/>
          </ac:picMkLst>
        </pc:picChg>
        <pc:picChg chg="add del mod">
          <ac:chgData name="Nainsi Gupta" userId="b09b85d5-479f-40c9-9559-337cc2950784" providerId="ADAL" clId="{D3FFE980-8A35-4C98-8490-A1D7AF2CAA37}" dt="2024-06-08T14:51:57.336" v="5080" actId="478"/>
          <ac:picMkLst>
            <pc:docMk/>
            <pc:sldMk cId="201192079" sldId="262"/>
            <ac:picMk id="11" creationId="{AD52F1BC-22A8-ABC7-927C-BB614E0E33A3}"/>
          </ac:picMkLst>
        </pc:picChg>
      </pc:sldChg>
      <pc:sldChg chg="addSp delSp modSp mod modNotesTx">
        <pc:chgData name="Nainsi Gupta" userId="b09b85d5-479f-40c9-9559-337cc2950784" providerId="ADAL" clId="{D3FFE980-8A35-4C98-8490-A1D7AF2CAA37}" dt="2024-07-09T08:15:30.368" v="34803" actId="113"/>
        <pc:sldMkLst>
          <pc:docMk/>
          <pc:sldMk cId="967622843" sldId="263"/>
        </pc:sldMkLst>
        <pc:spChg chg="mod">
          <ac:chgData name="Nainsi Gupta" userId="b09b85d5-479f-40c9-9559-337cc2950784" providerId="ADAL" clId="{D3FFE980-8A35-4C98-8490-A1D7AF2CAA37}" dt="2024-07-09T08:15:30.368" v="34803" actId="113"/>
          <ac:spMkLst>
            <pc:docMk/>
            <pc:sldMk cId="967622843" sldId="263"/>
            <ac:spMk id="2" creationId="{0C332A91-F4C1-4041-6620-494469A2A1FB}"/>
          </ac:spMkLst>
        </pc:spChg>
        <pc:spChg chg="del mod">
          <ac:chgData name="Nainsi Gupta" userId="b09b85d5-479f-40c9-9559-337cc2950784" providerId="ADAL" clId="{D3FFE980-8A35-4C98-8490-A1D7AF2CAA37}" dt="2024-06-08T16:22:56.882" v="5147" actId="478"/>
          <ac:spMkLst>
            <pc:docMk/>
            <pc:sldMk cId="967622843" sldId="263"/>
            <ac:spMk id="3" creationId="{6C65DE23-9C07-AB85-93E8-CC5A40148C54}"/>
          </ac:spMkLst>
        </pc:spChg>
        <pc:spChg chg="add del mod">
          <ac:chgData name="Nainsi Gupta" userId="b09b85d5-479f-40c9-9559-337cc2950784" providerId="ADAL" clId="{D3FFE980-8A35-4C98-8490-A1D7AF2CAA37}" dt="2024-06-22T11:21:07.828" v="12291" actId="478"/>
          <ac:spMkLst>
            <pc:docMk/>
            <pc:sldMk cId="967622843" sldId="263"/>
            <ac:spMk id="6" creationId="{95F9F469-29A1-2CD3-0F6B-3DAC47BC687B}"/>
          </ac:spMkLst>
        </pc:spChg>
        <pc:spChg chg="add mod">
          <ac:chgData name="Nainsi Gupta" userId="b09b85d5-479f-40c9-9559-337cc2950784" providerId="ADAL" clId="{D3FFE980-8A35-4C98-8490-A1D7AF2CAA37}" dt="2024-06-23T06:20:38.460" v="12978" actId="1076"/>
          <ac:spMkLst>
            <pc:docMk/>
            <pc:sldMk cId="967622843" sldId="263"/>
            <ac:spMk id="7" creationId="{8C534193-15D2-49DB-CB3F-3513F0E57571}"/>
          </ac:spMkLst>
        </pc:spChg>
        <pc:spChg chg="add mod">
          <ac:chgData name="Nainsi Gupta" userId="b09b85d5-479f-40c9-9559-337cc2950784" providerId="ADAL" clId="{D3FFE980-8A35-4C98-8490-A1D7AF2CAA37}" dt="2024-07-02T15:24:12.088" v="31722" actId="5793"/>
          <ac:spMkLst>
            <pc:docMk/>
            <pc:sldMk cId="967622843" sldId="263"/>
            <ac:spMk id="11" creationId="{F63E73B1-D24E-8E37-6835-19A684403367}"/>
          </ac:spMkLst>
        </pc:spChg>
        <pc:picChg chg="add del mod">
          <ac:chgData name="Nainsi Gupta" userId="b09b85d5-479f-40c9-9559-337cc2950784" providerId="ADAL" clId="{D3FFE980-8A35-4C98-8490-A1D7AF2CAA37}" dt="2024-07-02T07:15:54.586" v="30709" actId="478"/>
          <ac:picMkLst>
            <pc:docMk/>
            <pc:sldMk cId="967622843" sldId="263"/>
            <ac:picMk id="4" creationId="{FC6DB9FD-7F8F-A824-3A48-845E89F17E8D}"/>
          </ac:picMkLst>
        </pc:picChg>
        <pc:picChg chg="add del mod">
          <ac:chgData name="Nainsi Gupta" userId="b09b85d5-479f-40c9-9559-337cc2950784" providerId="ADAL" clId="{D3FFE980-8A35-4C98-8490-A1D7AF2CAA37}" dt="2024-07-02T07:15:51.150" v="30708" actId="478"/>
          <ac:picMkLst>
            <pc:docMk/>
            <pc:sldMk cId="967622843" sldId="263"/>
            <ac:picMk id="5" creationId="{366DEA45-2BE0-0959-6326-6E97C1CCA659}"/>
          </ac:picMkLst>
        </pc:picChg>
        <pc:picChg chg="add mod">
          <ac:chgData name="Nainsi Gupta" userId="b09b85d5-479f-40c9-9559-337cc2950784" providerId="ADAL" clId="{D3FFE980-8A35-4C98-8490-A1D7AF2CAA37}" dt="2024-06-22T14:20:26.051" v="12398" actId="1076"/>
          <ac:picMkLst>
            <pc:docMk/>
            <pc:sldMk cId="967622843" sldId="263"/>
            <ac:picMk id="8" creationId="{23F89FC0-09FC-5F3F-D863-820E94F50B77}"/>
          </ac:picMkLst>
        </pc:picChg>
        <pc:picChg chg="add del mod">
          <ac:chgData name="Nainsi Gupta" userId="b09b85d5-479f-40c9-9559-337cc2950784" providerId="ADAL" clId="{D3FFE980-8A35-4C98-8490-A1D7AF2CAA37}" dt="2024-06-22T11:21:04.057" v="12290" actId="478"/>
          <ac:picMkLst>
            <pc:docMk/>
            <pc:sldMk cId="967622843" sldId="263"/>
            <ac:picMk id="10" creationId="{10C52AB3-9D89-668F-E3A9-492EF2D1BD15}"/>
          </ac:picMkLst>
        </pc:picChg>
      </pc:sldChg>
      <pc:sldChg chg="addSp delSp modSp mod modNotesTx">
        <pc:chgData name="Nainsi Gupta" userId="b09b85d5-479f-40c9-9559-337cc2950784" providerId="ADAL" clId="{D3FFE980-8A35-4C98-8490-A1D7AF2CAA37}" dt="2024-07-09T15:56:56.553" v="41669" actId="20577"/>
        <pc:sldMkLst>
          <pc:docMk/>
          <pc:sldMk cId="1962867613" sldId="264"/>
        </pc:sldMkLst>
        <pc:spChg chg="del mod">
          <ac:chgData name="Nainsi Gupta" userId="b09b85d5-479f-40c9-9559-337cc2950784" providerId="ADAL" clId="{D3FFE980-8A35-4C98-8490-A1D7AF2CAA37}" dt="2024-06-22T08:50:55.923" v="12068" actId="478"/>
          <ac:spMkLst>
            <pc:docMk/>
            <pc:sldMk cId="1962867613" sldId="264"/>
            <ac:spMk id="2" creationId="{8C776409-6861-9988-C81E-5005FF935213}"/>
          </ac:spMkLst>
        </pc:spChg>
        <pc:spChg chg="del mod">
          <ac:chgData name="Nainsi Gupta" userId="b09b85d5-479f-40c9-9559-337cc2950784" providerId="ADAL" clId="{D3FFE980-8A35-4C98-8490-A1D7AF2CAA37}" dt="2024-06-22T08:51:00.079" v="12069" actId="478"/>
          <ac:spMkLst>
            <pc:docMk/>
            <pc:sldMk cId="1962867613" sldId="264"/>
            <ac:spMk id="3" creationId="{9552361E-0F82-49B4-129F-D1CEAD5B17AA}"/>
          </ac:spMkLst>
        </pc:spChg>
        <pc:spChg chg="add del mod">
          <ac:chgData name="Nainsi Gupta" userId="b09b85d5-479f-40c9-9559-337cc2950784" providerId="ADAL" clId="{D3FFE980-8A35-4C98-8490-A1D7AF2CAA37}" dt="2024-06-22T10:53:44.391" v="12277" actId="478"/>
          <ac:spMkLst>
            <pc:docMk/>
            <pc:sldMk cId="1962867613" sldId="264"/>
            <ac:spMk id="6" creationId="{3A546004-259D-E901-05AA-E964DE0D319B}"/>
          </ac:spMkLst>
        </pc:spChg>
        <pc:spChg chg="add del mod">
          <ac:chgData name="Nainsi Gupta" userId="b09b85d5-479f-40c9-9559-337cc2950784" providerId="ADAL" clId="{D3FFE980-8A35-4C98-8490-A1D7AF2CAA37}" dt="2024-06-22T11:08:20.203" v="12279" actId="478"/>
          <ac:spMkLst>
            <pc:docMk/>
            <pc:sldMk cId="1962867613" sldId="264"/>
            <ac:spMk id="7" creationId="{7E035C4C-09A7-0FAA-3126-F9682BC00C21}"/>
          </ac:spMkLst>
        </pc:spChg>
        <pc:spChg chg="add del mod">
          <ac:chgData name="Nainsi Gupta" userId="b09b85d5-479f-40c9-9559-337cc2950784" providerId="ADAL" clId="{D3FFE980-8A35-4C98-8490-A1D7AF2CAA37}" dt="2024-06-22T10:53:50.549" v="12278" actId="478"/>
          <ac:spMkLst>
            <pc:docMk/>
            <pc:sldMk cId="1962867613" sldId="264"/>
            <ac:spMk id="8" creationId="{EC054AAD-A55D-14C0-40FE-03D18E20F9A9}"/>
          </ac:spMkLst>
        </pc:spChg>
        <pc:spChg chg="add del mod">
          <ac:chgData name="Nainsi Gupta" userId="b09b85d5-479f-40c9-9559-337cc2950784" providerId="ADAL" clId="{D3FFE980-8A35-4C98-8490-A1D7AF2CAA37}" dt="2024-06-22T11:08:25.049" v="12280" actId="478"/>
          <ac:spMkLst>
            <pc:docMk/>
            <pc:sldMk cId="1962867613" sldId="264"/>
            <ac:spMk id="9" creationId="{0080A064-0664-47E6-2C56-EF3775B776AA}"/>
          </ac:spMkLst>
        </pc:spChg>
        <pc:spChg chg="add del mod">
          <ac:chgData name="Nainsi Gupta" userId="b09b85d5-479f-40c9-9559-337cc2950784" providerId="ADAL" clId="{D3FFE980-8A35-4C98-8490-A1D7AF2CAA37}" dt="2024-06-22T11:08:31.647" v="12281" actId="478"/>
          <ac:spMkLst>
            <pc:docMk/>
            <pc:sldMk cId="1962867613" sldId="264"/>
            <ac:spMk id="10" creationId="{EE09CF32-1120-0F0B-8802-E0E064D32F7E}"/>
          </ac:spMkLst>
        </pc:spChg>
        <pc:spChg chg="add mod">
          <ac:chgData name="Nainsi Gupta" userId="b09b85d5-479f-40c9-9559-337cc2950784" providerId="ADAL" clId="{D3FFE980-8A35-4C98-8490-A1D7AF2CAA37}" dt="2024-06-23T07:15:30.423" v="13068" actId="1076"/>
          <ac:spMkLst>
            <pc:docMk/>
            <pc:sldMk cId="1962867613" sldId="264"/>
            <ac:spMk id="11" creationId="{3952AFDC-2E29-2ADF-A9FF-643E4C72D90B}"/>
          </ac:spMkLst>
        </pc:spChg>
        <pc:spChg chg="add del">
          <ac:chgData name="Nainsi Gupta" userId="b09b85d5-479f-40c9-9559-337cc2950784" providerId="ADAL" clId="{D3FFE980-8A35-4C98-8490-A1D7AF2CAA37}" dt="2024-06-23T07:23:36.529" v="13072" actId="22"/>
          <ac:spMkLst>
            <pc:docMk/>
            <pc:sldMk cId="1962867613" sldId="264"/>
            <ac:spMk id="13" creationId="{98646288-0649-FE09-8659-5B1434DDBBF1}"/>
          </ac:spMkLst>
        </pc:spChg>
        <pc:spChg chg="add del mod">
          <ac:chgData name="Nainsi Gupta" userId="b09b85d5-479f-40c9-9559-337cc2950784" providerId="ADAL" clId="{D3FFE980-8A35-4C98-8490-A1D7AF2CAA37}" dt="2024-06-23T07:50:18.947" v="13611" actId="478"/>
          <ac:spMkLst>
            <pc:docMk/>
            <pc:sldMk cId="1962867613" sldId="264"/>
            <ac:spMk id="15" creationId="{B2D14479-3C6F-3112-67A3-D5EBCC58BC55}"/>
          </ac:spMkLst>
        </pc:spChg>
        <pc:spChg chg="add mod">
          <ac:chgData name="Nainsi Gupta" userId="b09b85d5-479f-40c9-9559-337cc2950784" providerId="ADAL" clId="{D3FFE980-8A35-4C98-8490-A1D7AF2CAA37}" dt="2024-07-02T15:52:35.622" v="31846" actId="1076"/>
          <ac:spMkLst>
            <pc:docMk/>
            <pc:sldMk cId="1962867613" sldId="264"/>
            <ac:spMk id="16" creationId="{0AB39281-2FFD-FD15-7EB5-A65AF3426B6A}"/>
          </ac:spMkLst>
        </pc:spChg>
        <pc:spChg chg="add del mod">
          <ac:chgData name="Nainsi Gupta" userId="b09b85d5-479f-40c9-9559-337cc2950784" providerId="ADAL" clId="{D3FFE980-8A35-4C98-8490-A1D7AF2CAA37}" dt="2024-06-23T08:09:03.425" v="14429"/>
          <ac:spMkLst>
            <pc:docMk/>
            <pc:sldMk cId="1962867613" sldId="264"/>
            <ac:spMk id="18" creationId="{FDB89F1A-312C-4EA5-031B-1651A63EA592}"/>
          </ac:spMkLst>
        </pc:spChg>
        <pc:spChg chg="add mod">
          <ac:chgData name="Nainsi Gupta" userId="b09b85d5-479f-40c9-9559-337cc2950784" providerId="ADAL" clId="{D3FFE980-8A35-4C98-8490-A1D7AF2CAA37}" dt="2024-06-23T08:11:07.806" v="14517" actId="14100"/>
          <ac:spMkLst>
            <pc:docMk/>
            <pc:sldMk cId="1962867613" sldId="264"/>
            <ac:spMk id="19" creationId="{6B1411D9-B4ED-E897-4786-2E4FE40A160E}"/>
          </ac:spMkLst>
        </pc:spChg>
        <pc:graphicFrameChg chg="add mod modGraphic">
          <ac:chgData name="Nainsi Gupta" userId="b09b85d5-479f-40c9-9559-337cc2950784" providerId="ADAL" clId="{D3FFE980-8A35-4C98-8490-A1D7AF2CAA37}" dt="2024-07-02T15:51:36.202" v="31843" actId="14100"/>
          <ac:graphicFrameMkLst>
            <pc:docMk/>
            <pc:sldMk cId="1962867613" sldId="264"/>
            <ac:graphicFrameMk id="17" creationId="{3C7DFEB9-6334-AB4C-0BD3-90255F07F103}"/>
          </ac:graphicFrameMkLst>
        </pc:graphicFrameChg>
        <pc:picChg chg="add del mod">
          <ac:chgData name="Nainsi Gupta" userId="b09b85d5-479f-40c9-9559-337cc2950784" providerId="ADAL" clId="{D3FFE980-8A35-4C98-8490-A1D7AF2CAA37}" dt="2024-07-02T07:16:10.660" v="30713" actId="478"/>
          <ac:picMkLst>
            <pc:docMk/>
            <pc:sldMk cId="1962867613" sldId="264"/>
            <ac:picMk id="4" creationId="{D5799C52-F6E2-48AB-67D6-8405C1D6ABD1}"/>
          </ac:picMkLst>
        </pc:picChg>
        <pc:picChg chg="add del mod">
          <ac:chgData name="Nainsi Gupta" userId="b09b85d5-479f-40c9-9559-337cc2950784" providerId="ADAL" clId="{D3FFE980-8A35-4C98-8490-A1D7AF2CAA37}" dt="2024-07-02T07:16:07.560" v="30712" actId="478"/>
          <ac:picMkLst>
            <pc:docMk/>
            <pc:sldMk cId="1962867613" sldId="264"/>
            <ac:picMk id="5" creationId="{957981B1-705B-9ADD-4159-690B4D4997E0}"/>
          </ac:picMkLst>
        </pc:picChg>
      </pc:sldChg>
      <pc:sldChg chg="addSp delSp modSp mod modNotesTx">
        <pc:chgData name="Nainsi Gupta" userId="b09b85d5-479f-40c9-9559-337cc2950784" providerId="ADAL" clId="{D3FFE980-8A35-4C98-8490-A1D7AF2CAA37}" dt="2024-07-09T15:59:04.122" v="42296" actId="20577"/>
        <pc:sldMkLst>
          <pc:docMk/>
          <pc:sldMk cId="4234982097" sldId="265"/>
        </pc:sldMkLst>
        <pc:spChg chg="mod">
          <ac:chgData name="Nainsi Gupta" userId="b09b85d5-479f-40c9-9559-337cc2950784" providerId="ADAL" clId="{D3FFE980-8A35-4C98-8490-A1D7AF2CAA37}" dt="2024-06-23T09:38:02.296" v="14987" actId="113"/>
          <ac:spMkLst>
            <pc:docMk/>
            <pc:sldMk cId="4234982097" sldId="265"/>
            <ac:spMk id="2" creationId="{B4840400-F88B-54FA-B642-C9E8B9632787}"/>
          </ac:spMkLst>
        </pc:spChg>
        <pc:spChg chg="del mod">
          <ac:chgData name="Nainsi Gupta" userId="b09b85d5-479f-40c9-9559-337cc2950784" providerId="ADAL" clId="{D3FFE980-8A35-4C98-8490-A1D7AF2CAA37}" dt="2024-06-23T09:38:55.040" v="14988" actId="478"/>
          <ac:spMkLst>
            <pc:docMk/>
            <pc:sldMk cId="4234982097" sldId="265"/>
            <ac:spMk id="3" creationId="{D22E0237-DC4D-2F71-597C-FAB328FCC063}"/>
          </ac:spMkLst>
        </pc:spChg>
        <pc:spChg chg="add mod">
          <ac:chgData name="Nainsi Gupta" userId="b09b85d5-479f-40c9-9559-337cc2950784" providerId="ADAL" clId="{D3FFE980-8A35-4C98-8490-A1D7AF2CAA37}" dt="2024-06-24T04:17:29.701" v="15420" actId="20577"/>
          <ac:spMkLst>
            <pc:docMk/>
            <pc:sldMk cId="4234982097" sldId="265"/>
            <ac:spMk id="6" creationId="{6882DA26-DFB0-C1F0-89ED-4F4FC6146DDD}"/>
          </ac:spMkLst>
        </pc:spChg>
        <pc:spChg chg="add mod">
          <ac:chgData name="Nainsi Gupta" userId="b09b85d5-479f-40c9-9559-337cc2950784" providerId="ADAL" clId="{D3FFE980-8A35-4C98-8490-A1D7AF2CAA37}" dt="2024-06-23T16:35:20.498" v="15296" actId="14100"/>
          <ac:spMkLst>
            <pc:docMk/>
            <pc:sldMk cId="4234982097" sldId="265"/>
            <ac:spMk id="9" creationId="{39AF1CA1-94A7-F3A6-5672-681B335DF7A7}"/>
          </ac:spMkLst>
        </pc:spChg>
        <pc:spChg chg="add mod">
          <ac:chgData name="Nainsi Gupta" userId="b09b85d5-479f-40c9-9559-337cc2950784" providerId="ADAL" clId="{D3FFE980-8A35-4C98-8490-A1D7AF2CAA37}" dt="2024-06-23T16:49:44.970" v="15364" actId="14100"/>
          <ac:spMkLst>
            <pc:docMk/>
            <pc:sldMk cId="4234982097" sldId="265"/>
            <ac:spMk id="10" creationId="{F2EDAB40-DEA6-9A38-5C47-3036F3A3EAC8}"/>
          </ac:spMkLst>
        </pc:spChg>
        <pc:spChg chg="add mod">
          <ac:chgData name="Nainsi Gupta" userId="b09b85d5-479f-40c9-9559-337cc2950784" providerId="ADAL" clId="{D3FFE980-8A35-4C98-8490-A1D7AF2CAA37}" dt="2024-06-23T16:51:16.313" v="15378" actId="14100"/>
          <ac:spMkLst>
            <pc:docMk/>
            <pc:sldMk cId="4234982097" sldId="265"/>
            <ac:spMk id="11" creationId="{C7D4488A-20DB-F0F5-7067-7FDD30927B55}"/>
          </ac:spMkLst>
        </pc:spChg>
        <pc:spChg chg="add mod">
          <ac:chgData name="Nainsi Gupta" userId="b09b85d5-479f-40c9-9559-337cc2950784" providerId="ADAL" clId="{D3FFE980-8A35-4C98-8490-A1D7AF2CAA37}" dt="2024-06-23T16:53:02.328" v="15414" actId="207"/>
          <ac:spMkLst>
            <pc:docMk/>
            <pc:sldMk cId="4234982097" sldId="265"/>
            <ac:spMk id="12" creationId="{89E0A75E-1E7B-2758-E2CD-4F28BDF236BF}"/>
          </ac:spMkLst>
        </pc:spChg>
        <pc:spChg chg="add mod">
          <ac:chgData name="Nainsi Gupta" userId="b09b85d5-479f-40c9-9559-337cc2950784" providerId="ADAL" clId="{D3FFE980-8A35-4C98-8490-A1D7AF2CAA37}" dt="2024-06-23T16:53:17.489" v="15416" actId="207"/>
          <ac:spMkLst>
            <pc:docMk/>
            <pc:sldMk cId="4234982097" sldId="265"/>
            <ac:spMk id="13" creationId="{7F21482D-2316-8D73-385C-13D6C28AE059}"/>
          </ac:spMkLst>
        </pc:spChg>
        <pc:picChg chg="add del mod">
          <ac:chgData name="Nainsi Gupta" userId="b09b85d5-479f-40c9-9559-337cc2950784" providerId="ADAL" clId="{D3FFE980-8A35-4C98-8490-A1D7AF2CAA37}" dt="2024-07-02T07:16:26.345" v="30717" actId="478"/>
          <ac:picMkLst>
            <pc:docMk/>
            <pc:sldMk cId="4234982097" sldId="265"/>
            <ac:picMk id="4" creationId="{85443209-7DF9-F215-E4C6-0238B6EAF563}"/>
          </ac:picMkLst>
        </pc:picChg>
        <pc:picChg chg="add del mod">
          <ac:chgData name="Nainsi Gupta" userId="b09b85d5-479f-40c9-9559-337cc2950784" providerId="ADAL" clId="{D3FFE980-8A35-4C98-8490-A1D7AF2CAA37}" dt="2024-07-02T07:16:23.312" v="30716" actId="478"/>
          <ac:picMkLst>
            <pc:docMk/>
            <pc:sldMk cId="4234982097" sldId="265"/>
            <ac:picMk id="5" creationId="{0B495B25-AE2B-0E05-84C6-D9233BCAE9EA}"/>
          </ac:picMkLst>
        </pc:picChg>
        <pc:picChg chg="add mod modCrop">
          <ac:chgData name="Nainsi Gupta" userId="b09b85d5-479f-40c9-9559-337cc2950784" providerId="ADAL" clId="{D3FFE980-8A35-4C98-8490-A1D7AF2CAA37}" dt="2024-06-23T16:38:36.048" v="15309" actId="14100"/>
          <ac:picMkLst>
            <pc:docMk/>
            <pc:sldMk cId="4234982097" sldId="265"/>
            <ac:picMk id="8" creationId="{C5A79F8A-0BA6-19DB-6CFB-003F1D1D2C24}"/>
          </ac:picMkLst>
        </pc:picChg>
      </pc:sldChg>
      <pc:sldChg chg="add del">
        <pc:chgData name="Nainsi Gupta" userId="b09b85d5-479f-40c9-9559-337cc2950784" providerId="ADAL" clId="{D3FFE980-8A35-4C98-8490-A1D7AF2CAA37}" dt="2024-06-08T13:25:45.032" v="4155"/>
        <pc:sldMkLst>
          <pc:docMk/>
          <pc:sldMk cId="263371336" sldId="266"/>
        </pc:sldMkLst>
      </pc:sldChg>
      <pc:sldChg chg="addSp delSp modSp add mod modCm modNotesTx">
        <pc:chgData name="Nainsi Gupta" userId="b09b85d5-479f-40c9-9559-337cc2950784" providerId="ADAL" clId="{D3FFE980-8A35-4C98-8490-A1D7AF2CAA37}" dt="2024-07-09T15:52:01.941" v="40814" actId="20577"/>
        <pc:sldMkLst>
          <pc:docMk/>
          <pc:sldMk cId="2070978295" sldId="266"/>
        </pc:sldMkLst>
        <pc:spChg chg="add mod">
          <ac:chgData name="Nainsi Gupta" userId="b09b85d5-479f-40c9-9559-337cc2950784" providerId="ADAL" clId="{D3FFE980-8A35-4C98-8490-A1D7AF2CAA37}" dt="2024-07-02T08:54:39.947" v="30943" actId="1076"/>
          <ac:spMkLst>
            <pc:docMk/>
            <pc:sldMk cId="2070978295" sldId="266"/>
            <ac:spMk id="3" creationId="{0A956479-3993-AC2F-2BBD-32E64F94F8A0}"/>
          </ac:spMkLst>
        </pc:spChg>
        <pc:spChg chg="add del mod">
          <ac:chgData name="Nainsi Gupta" userId="b09b85d5-479f-40c9-9559-337cc2950784" providerId="ADAL" clId="{D3FFE980-8A35-4C98-8490-A1D7AF2CAA37}" dt="2024-07-02T08:59:17.278" v="30948" actId="478"/>
          <ac:spMkLst>
            <pc:docMk/>
            <pc:sldMk cId="2070978295" sldId="266"/>
            <ac:spMk id="8" creationId="{1E26DB31-F5CB-6B30-C26A-54D1C781DD99}"/>
          </ac:spMkLst>
        </pc:spChg>
        <pc:spChg chg="add mod">
          <ac:chgData name="Nainsi Gupta" userId="b09b85d5-479f-40c9-9559-337cc2950784" providerId="ADAL" clId="{D3FFE980-8A35-4C98-8490-A1D7AF2CAA37}" dt="2024-07-02T08:31:48.454" v="30800" actId="1076"/>
          <ac:spMkLst>
            <pc:docMk/>
            <pc:sldMk cId="2070978295" sldId="266"/>
            <ac:spMk id="9" creationId="{12131B5E-1B8A-F097-6C83-75B940BCD849}"/>
          </ac:spMkLst>
        </pc:spChg>
        <pc:spChg chg="add mod">
          <ac:chgData name="Nainsi Gupta" userId="b09b85d5-479f-40c9-9559-337cc2950784" providerId="ADAL" clId="{D3FFE980-8A35-4C98-8490-A1D7AF2CAA37}" dt="2024-07-02T08:41:29.662" v="30874" actId="1076"/>
          <ac:spMkLst>
            <pc:docMk/>
            <pc:sldMk cId="2070978295" sldId="266"/>
            <ac:spMk id="13" creationId="{1BAD945A-D296-C8AB-C59C-137138E98621}"/>
          </ac:spMkLst>
        </pc:spChg>
        <pc:spChg chg="add mod">
          <ac:chgData name="Nainsi Gupta" userId="b09b85d5-479f-40c9-9559-337cc2950784" providerId="ADAL" clId="{D3FFE980-8A35-4C98-8490-A1D7AF2CAA37}" dt="2024-07-02T08:41:40.411" v="30875" actId="1076"/>
          <ac:spMkLst>
            <pc:docMk/>
            <pc:sldMk cId="2070978295" sldId="266"/>
            <ac:spMk id="14" creationId="{5EB0E831-6502-4EA8-9CCB-D406F0ECF901}"/>
          </ac:spMkLst>
        </pc:spChg>
        <pc:spChg chg="del">
          <ac:chgData name="Nainsi Gupta" userId="b09b85d5-479f-40c9-9559-337cc2950784" providerId="ADAL" clId="{D3FFE980-8A35-4C98-8490-A1D7AF2CAA37}" dt="2024-06-18T16:55:40.794" v="8289" actId="478"/>
          <ac:spMkLst>
            <pc:docMk/>
            <pc:sldMk cId="2070978295" sldId="266"/>
            <ac:spMk id="18" creationId="{E74F9130-9C92-9CCD-6538-1BFA95A20EA5}"/>
          </ac:spMkLst>
        </pc:spChg>
        <pc:spChg chg="mod">
          <ac:chgData name="Nainsi Gupta" userId="b09b85d5-479f-40c9-9559-337cc2950784" providerId="ADAL" clId="{D3FFE980-8A35-4C98-8490-A1D7AF2CAA37}" dt="2024-07-02T08:31:15.511" v="30795" actId="1076"/>
          <ac:spMkLst>
            <pc:docMk/>
            <pc:sldMk cId="2070978295" sldId="266"/>
            <ac:spMk id="27" creationId="{6DBF879B-5D1F-A9C4-B6CA-4FB4386B4253}"/>
          </ac:spMkLst>
        </pc:spChg>
        <pc:spChg chg="mod">
          <ac:chgData name="Nainsi Gupta" userId="b09b85d5-479f-40c9-9559-337cc2950784" providerId="ADAL" clId="{D3FFE980-8A35-4C98-8490-A1D7AF2CAA37}" dt="2024-07-02T08:31:30.180" v="30797" actId="1076"/>
          <ac:spMkLst>
            <pc:docMk/>
            <pc:sldMk cId="2070978295" sldId="266"/>
            <ac:spMk id="30" creationId="{6990D91E-FAA3-CCC4-9901-07007E25565C}"/>
          </ac:spMkLst>
        </pc:spChg>
        <pc:spChg chg="mod">
          <ac:chgData name="Nainsi Gupta" userId="b09b85d5-479f-40c9-9559-337cc2950784" providerId="ADAL" clId="{D3FFE980-8A35-4C98-8490-A1D7AF2CAA37}" dt="2024-07-02T08:32:53.423" v="30811" actId="1076"/>
          <ac:spMkLst>
            <pc:docMk/>
            <pc:sldMk cId="2070978295" sldId="266"/>
            <ac:spMk id="33" creationId="{DB6715D0-7128-9650-876D-570BF40A359D}"/>
          </ac:spMkLst>
        </pc:spChg>
        <pc:spChg chg="mod">
          <ac:chgData name="Nainsi Gupta" userId="b09b85d5-479f-40c9-9559-337cc2950784" providerId="ADAL" clId="{D3FFE980-8A35-4C98-8490-A1D7AF2CAA37}" dt="2024-07-02T08:34:09.609" v="30824" actId="1076"/>
          <ac:spMkLst>
            <pc:docMk/>
            <pc:sldMk cId="2070978295" sldId="266"/>
            <ac:spMk id="42" creationId="{003F4EA9-3665-BFBB-86B2-35AC9565E6FA}"/>
          </ac:spMkLst>
        </pc:spChg>
        <pc:spChg chg="mod">
          <ac:chgData name="Nainsi Gupta" userId="b09b85d5-479f-40c9-9559-337cc2950784" providerId="ADAL" clId="{D3FFE980-8A35-4C98-8490-A1D7AF2CAA37}" dt="2024-07-02T08:34:15.098" v="30826" actId="1076"/>
          <ac:spMkLst>
            <pc:docMk/>
            <pc:sldMk cId="2070978295" sldId="266"/>
            <ac:spMk id="43" creationId="{50D72617-B0F5-0FF5-727A-A7358761C169}"/>
          </ac:spMkLst>
        </pc:spChg>
        <pc:spChg chg="mod">
          <ac:chgData name="Nainsi Gupta" userId="b09b85d5-479f-40c9-9559-337cc2950784" providerId="ADAL" clId="{D3FFE980-8A35-4C98-8490-A1D7AF2CAA37}" dt="2024-07-02T08:34:18.929" v="30827" actId="1076"/>
          <ac:spMkLst>
            <pc:docMk/>
            <pc:sldMk cId="2070978295" sldId="266"/>
            <ac:spMk id="44" creationId="{32B6A282-3400-F761-F1F2-85A1EBF9D086}"/>
          </ac:spMkLst>
        </pc:spChg>
        <pc:spChg chg="mod">
          <ac:chgData name="Nainsi Gupta" userId="b09b85d5-479f-40c9-9559-337cc2950784" providerId="ADAL" clId="{D3FFE980-8A35-4C98-8490-A1D7AF2CAA37}" dt="2024-07-02T08:32:45.159" v="30809" actId="1076"/>
          <ac:spMkLst>
            <pc:docMk/>
            <pc:sldMk cId="2070978295" sldId="266"/>
            <ac:spMk id="45" creationId="{0EFECA9D-F2C4-0739-E11B-AAE47E928957}"/>
          </ac:spMkLst>
        </pc:spChg>
        <pc:spChg chg="mod">
          <ac:chgData name="Nainsi Gupta" userId="b09b85d5-479f-40c9-9559-337cc2950784" providerId="ADAL" clId="{D3FFE980-8A35-4C98-8490-A1D7AF2CAA37}" dt="2024-07-02T08:32:58.741" v="30812" actId="1076"/>
          <ac:spMkLst>
            <pc:docMk/>
            <pc:sldMk cId="2070978295" sldId="266"/>
            <ac:spMk id="46" creationId="{37E66CDC-E9D3-AC43-D2E7-4BDB1C966286}"/>
          </ac:spMkLst>
        </pc:spChg>
        <pc:spChg chg="mod">
          <ac:chgData name="Nainsi Gupta" userId="b09b85d5-479f-40c9-9559-337cc2950784" providerId="ADAL" clId="{D3FFE980-8A35-4C98-8490-A1D7AF2CAA37}" dt="2024-07-02T08:33:07.509" v="30813" actId="1076"/>
          <ac:spMkLst>
            <pc:docMk/>
            <pc:sldMk cId="2070978295" sldId="266"/>
            <ac:spMk id="47" creationId="{4EDDAC11-8798-B23B-B405-9835FF3AAE64}"/>
          </ac:spMkLst>
        </pc:spChg>
        <pc:spChg chg="mod">
          <ac:chgData name="Nainsi Gupta" userId="b09b85d5-479f-40c9-9559-337cc2950784" providerId="ADAL" clId="{D3FFE980-8A35-4C98-8490-A1D7AF2CAA37}" dt="2024-07-02T08:33:19.214" v="30815" actId="1076"/>
          <ac:spMkLst>
            <pc:docMk/>
            <pc:sldMk cId="2070978295" sldId="266"/>
            <ac:spMk id="48" creationId="{5E1705D2-E5C8-4EAC-83A3-A7E97EDE91B0}"/>
          </ac:spMkLst>
        </pc:spChg>
        <pc:spChg chg="mod">
          <ac:chgData name="Nainsi Gupta" userId="b09b85d5-479f-40c9-9559-337cc2950784" providerId="ADAL" clId="{D3FFE980-8A35-4C98-8490-A1D7AF2CAA37}" dt="2024-07-02T08:33:44.339" v="30819" actId="1076"/>
          <ac:spMkLst>
            <pc:docMk/>
            <pc:sldMk cId="2070978295" sldId="266"/>
            <ac:spMk id="49" creationId="{12196C8D-3BC5-84DF-9BD1-6E3E1B82EFDA}"/>
          </ac:spMkLst>
        </pc:spChg>
        <pc:spChg chg="mod">
          <ac:chgData name="Nainsi Gupta" userId="b09b85d5-479f-40c9-9559-337cc2950784" providerId="ADAL" clId="{D3FFE980-8A35-4C98-8490-A1D7AF2CAA37}" dt="2024-07-02T08:34:27.513" v="30828" actId="1076"/>
          <ac:spMkLst>
            <pc:docMk/>
            <pc:sldMk cId="2070978295" sldId="266"/>
            <ac:spMk id="50" creationId="{72CA7976-6C59-D963-0618-CCC08289A08A}"/>
          </ac:spMkLst>
        </pc:spChg>
        <pc:spChg chg="mod">
          <ac:chgData name="Nainsi Gupta" userId="b09b85d5-479f-40c9-9559-337cc2950784" providerId="ADAL" clId="{D3FFE980-8A35-4C98-8490-A1D7AF2CAA37}" dt="2024-07-02T08:33:49.868" v="30820" actId="1076"/>
          <ac:spMkLst>
            <pc:docMk/>
            <pc:sldMk cId="2070978295" sldId="266"/>
            <ac:spMk id="51" creationId="{BCAFBC52-BB7B-0599-E0D4-1DC3F9315E6C}"/>
          </ac:spMkLst>
        </pc:spChg>
        <pc:spChg chg="mod">
          <ac:chgData name="Nainsi Gupta" userId="b09b85d5-479f-40c9-9559-337cc2950784" providerId="ADAL" clId="{D3FFE980-8A35-4C98-8490-A1D7AF2CAA37}" dt="2024-07-02T08:34:59.261" v="30833" actId="1076"/>
          <ac:spMkLst>
            <pc:docMk/>
            <pc:sldMk cId="2070978295" sldId="266"/>
            <ac:spMk id="52" creationId="{0F80530D-CA26-889F-D18B-FF9F901C0BE4}"/>
          </ac:spMkLst>
        </pc:spChg>
        <pc:spChg chg="mod">
          <ac:chgData name="Nainsi Gupta" userId="b09b85d5-479f-40c9-9559-337cc2950784" providerId="ADAL" clId="{D3FFE980-8A35-4C98-8490-A1D7AF2CAA37}" dt="2024-07-02T08:34:40.641" v="30830" actId="1076"/>
          <ac:spMkLst>
            <pc:docMk/>
            <pc:sldMk cId="2070978295" sldId="266"/>
            <ac:spMk id="53" creationId="{598266A8-07A1-35C5-FFD1-7824F42228CA}"/>
          </ac:spMkLst>
        </pc:spChg>
        <pc:spChg chg="mod">
          <ac:chgData name="Nainsi Gupta" userId="b09b85d5-479f-40c9-9559-337cc2950784" providerId="ADAL" clId="{D3FFE980-8A35-4C98-8490-A1D7AF2CAA37}" dt="2024-07-02T08:33:57.832" v="30822" actId="1076"/>
          <ac:spMkLst>
            <pc:docMk/>
            <pc:sldMk cId="2070978295" sldId="266"/>
            <ac:spMk id="54" creationId="{ACFE7527-D7A4-2B7A-8057-2662AB7B1D70}"/>
          </ac:spMkLst>
        </pc:spChg>
        <pc:spChg chg="mod">
          <ac:chgData name="Nainsi Gupta" userId="b09b85d5-479f-40c9-9559-337cc2950784" providerId="ADAL" clId="{D3FFE980-8A35-4C98-8490-A1D7AF2CAA37}" dt="2024-07-02T08:33:54.192" v="30821" actId="1076"/>
          <ac:spMkLst>
            <pc:docMk/>
            <pc:sldMk cId="2070978295" sldId="266"/>
            <ac:spMk id="56" creationId="{65D75ACB-B83D-730F-D4C8-39D8D1A432F3}"/>
          </ac:spMkLst>
        </pc:spChg>
        <pc:spChg chg="mod">
          <ac:chgData name="Nainsi Gupta" userId="b09b85d5-479f-40c9-9559-337cc2950784" providerId="ADAL" clId="{D3FFE980-8A35-4C98-8490-A1D7AF2CAA37}" dt="2024-07-02T08:33:36.558" v="30818" actId="1076"/>
          <ac:spMkLst>
            <pc:docMk/>
            <pc:sldMk cId="2070978295" sldId="266"/>
            <ac:spMk id="57" creationId="{49196EE0-3331-6F60-5353-64DD20E01E7F}"/>
          </ac:spMkLst>
        </pc:spChg>
        <pc:spChg chg="del mod">
          <ac:chgData name="Nainsi Gupta" userId="b09b85d5-479f-40c9-9559-337cc2950784" providerId="ADAL" clId="{D3FFE980-8A35-4C98-8490-A1D7AF2CAA37}" dt="2024-06-18T09:27:11.689" v="8130" actId="478"/>
          <ac:spMkLst>
            <pc:docMk/>
            <pc:sldMk cId="2070978295" sldId="266"/>
            <ac:spMk id="61" creationId="{086D9376-2E65-2FF5-58CF-4B3A3D4136CE}"/>
          </ac:spMkLst>
        </pc:spChg>
        <pc:graphicFrameChg chg="del mod">
          <ac:chgData name="Nainsi Gupta" userId="b09b85d5-479f-40c9-9559-337cc2950784" providerId="ADAL" clId="{D3FFE980-8A35-4C98-8490-A1D7AF2CAA37}" dt="2024-07-01T11:19:44.754" v="30224" actId="478"/>
          <ac:graphicFrameMkLst>
            <pc:docMk/>
            <pc:sldMk cId="2070978295" sldId="266"/>
            <ac:graphicFrameMk id="67" creationId="{FA0E76E4-3789-D74D-B69F-0DECC66AB544}"/>
          </ac:graphicFrameMkLst>
        </pc:graphicFrameChg>
        <pc:picChg chg="del">
          <ac:chgData name="Nainsi Gupta" userId="b09b85d5-479f-40c9-9559-337cc2950784" providerId="ADAL" clId="{D3FFE980-8A35-4C98-8490-A1D7AF2CAA37}" dt="2024-07-02T07:14:13.190" v="30695" actId="478"/>
          <ac:picMkLst>
            <pc:docMk/>
            <pc:sldMk cId="2070978295" sldId="266"/>
            <ac:picMk id="5" creationId="{2B6CD9C1-B969-EC9D-3E1A-C669B67817C9}"/>
          </ac:picMkLst>
        </pc:picChg>
        <pc:picChg chg="add mod modCrop">
          <ac:chgData name="Nainsi Gupta" userId="b09b85d5-479f-40c9-9559-337cc2950784" providerId="ADAL" clId="{D3FFE980-8A35-4C98-8490-A1D7AF2CAA37}" dt="2024-07-07T14:16:07.035" v="33681" actId="1036"/>
          <ac:picMkLst>
            <pc:docMk/>
            <pc:sldMk cId="2070978295" sldId="266"/>
            <ac:picMk id="6" creationId="{6EC3EF6A-B0E1-4C37-CAEE-E28B10FC9344}"/>
          </ac:picMkLst>
        </pc:picChg>
        <pc:picChg chg="add mod modCrop">
          <ac:chgData name="Nainsi Gupta" userId="b09b85d5-479f-40c9-9559-337cc2950784" providerId="ADAL" clId="{D3FFE980-8A35-4C98-8490-A1D7AF2CAA37}" dt="2024-07-02T08:40:49.154" v="30872" actId="14100"/>
          <ac:picMkLst>
            <pc:docMk/>
            <pc:sldMk cId="2070978295" sldId="266"/>
            <ac:picMk id="7" creationId="{BCEC10E8-7BC4-75A2-8864-A88BDF6CF4A8}"/>
          </ac:picMkLst>
        </pc:picChg>
        <pc:picChg chg="add del mod">
          <ac:chgData name="Nainsi Gupta" userId="b09b85d5-479f-40c9-9559-337cc2950784" providerId="ADAL" clId="{D3FFE980-8A35-4C98-8490-A1D7AF2CAA37}" dt="2024-07-01T10:51:07.542" v="30088" actId="478"/>
          <ac:picMkLst>
            <pc:docMk/>
            <pc:sldMk cId="2070978295" sldId="266"/>
            <ac:picMk id="8" creationId="{1D5B1D74-8370-C38E-15E8-04D2E95D58AF}"/>
          </ac:picMkLst>
        </pc:picChg>
        <pc:picChg chg="del mod">
          <ac:chgData name="Nainsi Gupta" userId="b09b85d5-479f-40c9-9559-337cc2950784" providerId="ADAL" clId="{D3FFE980-8A35-4C98-8490-A1D7AF2CAA37}" dt="2024-07-01T10:49:02.408" v="30071" actId="478"/>
          <ac:picMkLst>
            <pc:docMk/>
            <pc:sldMk cId="2070978295" sldId="266"/>
            <ac:picMk id="11" creationId="{EBBA7D29-6FF4-6E71-5882-C919949AC5AB}"/>
          </ac:picMkLst>
        </pc:picChg>
        <pc:picChg chg="add mod modCrop">
          <ac:chgData name="Nainsi Gupta" userId="b09b85d5-479f-40c9-9559-337cc2950784" providerId="ADAL" clId="{D3FFE980-8A35-4C98-8490-A1D7AF2CAA37}" dt="2024-07-02T08:37:11.459" v="30860" actId="1076"/>
          <ac:picMkLst>
            <pc:docMk/>
            <pc:sldMk cId="2070978295" sldId="266"/>
            <ac:picMk id="12" creationId="{2039028A-D4F1-B315-4222-1D781C797BF9}"/>
          </ac:picMkLst>
        </pc:picChg>
        <pc:picChg chg="mod">
          <ac:chgData name="Nainsi Gupta" userId="b09b85d5-479f-40c9-9559-337cc2950784" providerId="ADAL" clId="{D3FFE980-8A35-4C98-8490-A1D7AF2CAA37}" dt="2024-06-22T08:15:59.051" v="11960" actId="1076"/>
          <ac:picMkLst>
            <pc:docMk/>
            <pc:sldMk cId="2070978295" sldId="266"/>
            <ac:picMk id="14" creationId="{7DF9CC97-44D6-AA0C-BF86-D4582881895F}"/>
          </ac:picMkLst>
        </pc:picChg>
        <pc:picChg chg="del">
          <ac:chgData name="Nainsi Gupta" userId="b09b85d5-479f-40c9-9559-337cc2950784" providerId="ADAL" clId="{D3FFE980-8A35-4C98-8490-A1D7AF2CAA37}" dt="2024-07-02T07:14:10.023" v="30694" actId="478"/>
          <ac:picMkLst>
            <pc:docMk/>
            <pc:sldMk cId="2070978295" sldId="266"/>
            <ac:picMk id="17" creationId="{2365F429-174C-5F72-A94E-195EFCCA6D4B}"/>
          </ac:picMkLst>
        </pc:picChg>
        <pc:picChg chg="del mod">
          <ac:chgData name="Nainsi Gupta" userId="b09b85d5-479f-40c9-9559-337cc2950784" providerId="ADAL" clId="{D3FFE980-8A35-4C98-8490-A1D7AF2CAA37}" dt="2024-07-01T11:29:32.636" v="30320" actId="478"/>
          <ac:picMkLst>
            <pc:docMk/>
            <pc:sldMk cId="2070978295" sldId="266"/>
            <ac:picMk id="29" creationId="{4EC24B57-0489-8470-E5A8-B6C590C11A02}"/>
          </ac:picMkLst>
        </pc:picChg>
        <pc:picChg chg="mod">
          <ac:chgData name="Nainsi Gupta" userId="b09b85d5-479f-40c9-9559-337cc2950784" providerId="ADAL" clId="{D3FFE980-8A35-4C98-8490-A1D7AF2CAA37}" dt="2024-07-02T08:31:35.311" v="30798" actId="1076"/>
          <ac:picMkLst>
            <pc:docMk/>
            <pc:sldMk cId="2070978295" sldId="266"/>
            <ac:picMk id="59" creationId="{F7D6399B-C42F-A77B-D023-5989853B367E}"/>
          </ac:picMkLst>
        </pc:picChg>
        <pc:picChg chg="mod">
          <ac:chgData name="Nainsi Gupta" userId="b09b85d5-479f-40c9-9559-337cc2950784" providerId="ADAL" clId="{D3FFE980-8A35-4C98-8490-A1D7AF2CAA37}" dt="2024-06-22T07:58:28.687" v="11848" actId="1076"/>
          <ac:picMkLst>
            <pc:docMk/>
            <pc:sldMk cId="2070978295" sldId="266"/>
            <ac:picMk id="63" creationId="{917B421B-3763-FA37-BFCB-253EE3D4369E}"/>
          </ac:picMkLst>
        </pc:picChg>
        <pc:picChg chg="mod">
          <ac:chgData name="Nainsi Gupta" userId="b09b85d5-479f-40c9-9559-337cc2950784" providerId="ADAL" clId="{D3FFE980-8A35-4C98-8490-A1D7AF2CAA37}" dt="2024-06-22T07:58:34.843" v="11850" actId="1076"/>
          <ac:picMkLst>
            <pc:docMk/>
            <pc:sldMk cId="2070978295" sldId="266"/>
            <ac:picMk id="65" creationId="{D97BBC20-15D0-ECE6-FEAF-4EBF5D727F22}"/>
          </ac:picMkLst>
        </pc:picChg>
        <pc:extLst>
          <p:ext xmlns:p="http://schemas.openxmlformats.org/presentationml/2006/main" uri="{D6D511B9-2390-475A-947B-AFAB55BFBCF1}">
            <pc226:cmChg xmlns:pc226="http://schemas.microsoft.com/office/powerpoint/2022/06/main/command" chg="">
              <pc226:chgData name="Nainsi Gupta" userId="b09b85d5-479f-40c9-9559-337cc2950784" providerId="ADAL" clId="{D3FFE980-8A35-4C98-8490-A1D7AF2CAA37}" dt="2024-06-24T08:14:04.026" v="15421"/>
              <pc2:cmMkLst xmlns:pc2="http://schemas.microsoft.com/office/powerpoint/2019/9/main/command">
                <pc:docMk/>
                <pc:sldMk cId="2070978295" sldId="266"/>
                <pc2:cmMk id="{10FA4263-A01D-D845-B226-8CCF411A5827}"/>
              </pc2:cmMkLst>
              <pc226:cmRplyChg chg="add">
                <pc226:chgData name="Nainsi Gupta" userId="b09b85d5-479f-40c9-9559-337cc2950784" providerId="ADAL" clId="{D3FFE980-8A35-4C98-8490-A1D7AF2CAA37}" dt="2024-06-24T08:14:04.026" v="15421"/>
                <pc2:cmRplyMkLst xmlns:pc2="http://schemas.microsoft.com/office/powerpoint/2019/9/main/command">
                  <pc:docMk/>
                  <pc:sldMk cId="2070978295" sldId="266"/>
                  <pc2:cmMk id="{10FA4263-A01D-D845-B226-8CCF411A5827}"/>
                  <pc2:cmRplyMk id="{DF54DB37-DD4F-4B97-B217-8567004B9832}"/>
                </pc2:cmRplyMkLst>
              </pc226:cmRplyChg>
            </pc226:cmChg>
          </p:ext>
        </pc:extLst>
      </pc:sldChg>
      <pc:sldChg chg="addSp delSp modSp add mod modNotesTx">
        <pc:chgData name="Nainsi Gupta" userId="b09b85d5-479f-40c9-9559-337cc2950784" providerId="ADAL" clId="{D3FFE980-8A35-4C98-8490-A1D7AF2CAA37}" dt="2024-07-09T15:58:29.750" v="41816" actId="20577"/>
        <pc:sldMkLst>
          <pc:docMk/>
          <pc:sldMk cId="1399687728" sldId="267"/>
        </pc:sldMkLst>
        <pc:spChg chg="del">
          <ac:chgData name="Nainsi Gupta" userId="b09b85d5-479f-40c9-9559-337cc2950784" providerId="ADAL" clId="{D3FFE980-8A35-4C98-8490-A1D7AF2CAA37}" dt="2024-06-22T11:09:02.970" v="12282" actId="478"/>
          <ac:spMkLst>
            <pc:docMk/>
            <pc:sldMk cId="1399687728" sldId="267"/>
            <ac:spMk id="6" creationId="{3A546004-259D-E901-05AA-E964DE0D319B}"/>
          </ac:spMkLst>
        </pc:spChg>
        <pc:spChg chg="del">
          <ac:chgData name="Nainsi Gupta" userId="b09b85d5-479f-40c9-9559-337cc2950784" providerId="ADAL" clId="{D3FFE980-8A35-4C98-8490-A1D7AF2CAA37}" dt="2024-06-22T11:09:09.410" v="12283" actId="478"/>
          <ac:spMkLst>
            <pc:docMk/>
            <pc:sldMk cId="1399687728" sldId="267"/>
            <ac:spMk id="7" creationId="{7E035C4C-09A7-0FAA-3126-F9682BC00C21}"/>
          </ac:spMkLst>
        </pc:spChg>
        <pc:spChg chg="del">
          <ac:chgData name="Nainsi Gupta" userId="b09b85d5-479f-40c9-9559-337cc2950784" providerId="ADAL" clId="{D3FFE980-8A35-4C98-8490-A1D7AF2CAA37}" dt="2024-06-22T11:09:17.825" v="12285" actId="478"/>
          <ac:spMkLst>
            <pc:docMk/>
            <pc:sldMk cId="1399687728" sldId="267"/>
            <ac:spMk id="8" creationId="{EC054AAD-A55D-14C0-40FE-03D18E20F9A9}"/>
          </ac:spMkLst>
        </pc:spChg>
        <pc:spChg chg="del">
          <ac:chgData name="Nainsi Gupta" userId="b09b85d5-479f-40c9-9559-337cc2950784" providerId="ADAL" clId="{D3FFE980-8A35-4C98-8490-A1D7AF2CAA37}" dt="2024-06-22T11:09:22.976" v="12286" actId="478"/>
          <ac:spMkLst>
            <pc:docMk/>
            <pc:sldMk cId="1399687728" sldId="267"/>
            <ac:spMk id="9" creationId="{0080A064-0664-47E6-2C56-EF3775B776AA}"/>
          </ac:spMkLst>
        </pc:spChg>
        <pc:spChg chg="del">
          <ac:chgData name="Nainsi Gupta" userId="b09b85d5-479f-40c9-9559-337cc2950784" providerId="ADAL" clId="{D3FFE980-8A35-4C98-8490-A1D7AF2CAA37}" dt="2024-06-22T11:09:13.466" v="12284" actId="478"/>
          <ac:spMkLst>
            <pc:docMk/>
            <pc:sldMk cId="1399687728" sldId="267"/>
            <ac:spMk id="10" creationId="{EE09CF32-1120-0F0B-8802-E0E064D32F7E}"/>
          </ac:spMkLst>
        </pc:spChg>
        <pc:spChg chg="add mod">
          <ac:chgData name="Nainsi Gupta" userId="b09b85d5-479f-40c9-9559-337cc2950784" providerId="ADAL" clId="{D3FFE980-8A35-4C98-8490-A1D7AF2CAA37}" dt="2024-06-23T09:35:23.705" v="14983" actId="255"/>
          <ac:spMkLst>
            <pc:docMk/>
            <pc:sldMk cId="1399687728" sldId="267"/>
            <ac:spMk id="11" creationId="{0EAAE445-593C-10D5-04FA-FC835708CDD7}"/>
          </ac:spMkLst>
        </pc:spChg>
        <pc:spChg chg="add mod">
          <ac:chgData name="Nainsi Gupta" userId="b09b85d5-479f-40c9-9559-337cc2950784" providerId="ADAL" clId="{D3FFE980-8A35-4C98-8490-A1D7AF2CAA37}" dt="2024-07-02T16:05:43.108" v="31848" actId="14100"/>
          <ac:spMkLst>
            <pc:docMk/>
            <pc:sldMk cId="1399687728" sldId="267"/>
            <ac:spMk id="14" creationId="{371C3093-7C19-FC36-6951-269A1944AE7D}"/>
          </ac:spMkLst>
        </pc:spChg>
        <pc:picChg chg="add del mod">
          <ac:chgData name="Nainsi Gupta" userId="b09b85d5-479f-40c9-9559-337cc2950784" providerId="ADAL" clId="{D3FFE980-8A35-4C98-8490-A1D7AF2CAA37}" dt="2024-06-23T08:17:21.911" v="14592" actId="478"/>
          <ac:picMkLst>
            <pc:docMk/>
            <pc:sldMk cId="1399687728" sldId="267"/>
            <ac:picMk id="3" creationId="{6894F282-8ADF-36D4-5288-4D1EBB14D9C6}"/>
          </ac:picMkLst>
        </pc:picChg>
        <pc:picChg chg="del">
          <ac:chgData name="Nainsi Gupta" userId="b09b85d5-479f-40c9-9559-337cc2950784" providerId="ADAL" clId="{D3FFE980-8A35-4C98-8490-A1D7AF2CAA37}" dt="2024-07-02T07:16:18.514" v="30715" actId="478"/>
          <ac:picMkLst>
            <pc:docMk/>
            <pc:sldMk cId="1399687728" sldId="267"/>
            <ac:picMk id="4" creationId="{D5799C52-F6E2-48AB-67D6-8405C1D6ABD1}"/>
          </ac:picMkLst>
        </pc:picChg>
        <pc:picChg chg="del">
          <ac:chgData name="Nainsi Gupta" userId="b09b85d5-479f-40c9-9559-337cc2950784" providerId="ADAL" clId="{D3FFE980-8A35-4C98-8490-A1D7AF2CAA37}" dt="2024-07-02T07:16:15.519" v="30714" actId="478"/>
          <ac:picMkLst>
            <pc:docMk/>
            <pc:sldMk cId="1399687728" sldId="267"/>
            <ac:picMk id="5" creationId="{957981B1-705B-9ADD-4159-690B4D4997E0}"/>
          </ac:picMkLst>
        </pc:picChg>
        <pc:picChg chg="add del mod">
          <ac:chgData name="Nainsi Gupta" userId="b09b85d5-479f-40c9-9559-337cc2950784" providerId="ADAL" clId="{D3FFE980-8A35-4C98-8490-A1D7AF2CAA37}" dt="2024-06-23T08:17:19.701" v="14591" actId="478"/>
          <ac:picMkLst>
            <pc:docMk/>
            <pc:sldMk cId="1399687728" sldId="267"/>
            <ac:picMk id="13" creationId="{5BA5449F-A047-63C3-499E-1489DDD22093}"/>
          </ac:picMkLst>
        </pc:picChg>
        <pc:picChg chg="add mod">
          <ac:chgData name="Nainsi Gupta" userId="b09b85d5-479f-40c9-9559-337cc2950784" providerId="ADAL" clId="{D3FFE980-8A35-4C98-8490-A1D7AF2CAA37}" dt="2024-06-23T09:05:14.462" v="14965" actId="14100"/>
          <ac:picMkLst>
            <pc:docMk/>
            <pc:sldMk cId="1399687728" sldId="267"/>
            <ac:picMk id="16" creationId="{7FE62F0A-0CAC-6B21-46C8-890E2A7D57D8}"/>
          </ac:picMkLst>
        </pc:picChg>
      </pc:sldChg>
      <pc:sldChg chg="addSp delSp modSp add mod modNotesTx">
        <pc:chgData name="Nainsi Gupta" userId="b09b85d5-479f-40c9-9559-337cc2950784" providerId="ADAL" clId="{D3FFE980-8A35-4C98-8490-A1D7AF2CAA37}" dt="2024-07-09T15:56:37.777" v="41567" actId="20577"/>
        <pc:sldMkLst>
          <pc:docMk/>
          <pc:sldMk cId="3055045044" sldId="268"/>
        </pc:sldMkLst>
        <pc:spChg chg="mod">
          <ac:chgData name="Nainsi Gupta" userId="b09b85d5-479f-40c9-9559-337cc2950784" providerId="ADAL" clId="{D3FFE980-8A35-4C98-8490-A1D7AF2CAA37}" dt="2024-07-09T08:15:38.066" v="34804" actId="113"/>
          <ac:spMkLst>
            <pc:docMk/>
            <pc:sldMk cId="3055045044" sldId="268"/>
            <ac:spMk id="2" creationId="{0C332A91-F4C1-4041-6620-494469A2A1FB}"/>
          </ac:spMkLst>
        </pc:spChg>
        <pc:spChg chg="add mod">
          <ac:chgData name="Nainsi Gupta" userId="b09b85d5-479f-40c9-9559-337cc2950784" providerId="ADAL" clId="{D3FFE980-8A35-4C98-8490-A1D7AF2CAA37}" dt="2024-07-09T08:20:19.934" v="35013" actId="20577"/>
          <ac:spMkLst>
            <pc:docMk/>
            <pc:sldMk cId="3055045044" sldId="268"/>
            <ac:spMk id="3" creationId="{1E73B30F-F0DF-0818-431F-3F3EE7700049}"/>
          </ac:spMkLst>
        </pc:spChg>
        <pc:spChg chg="mod">
          <ac:chgData name="Nainsi Gupta" userId="b09b85d5-479f-40c9-9559-337cc2950784" providerId="ADAL" clId="{D3FFE980-8A35-4C98-8490-A1D7AF2CAA37}" dt="2024-07-03T05:17:15.789" v="32307" actId="1076"/>
          <ac:spMkLst>
            <pc:docMk/>
            <pc:sldMk cId="3055045044" sldId="268"/>
            <ac:spMk id="6" creationId="{95F9F469-29A1-2CD3-0F6B-3DAC47BC687B}"/>
          </ac:spMkLst>
        </pc:spChg>
        <pc:spChg chg="del">
          <ac:chgData name="Nainsi Gupta" userId="b09b85d5-479f-40c9-9559-337cc2950784" providerId="ADAL" clId="{D3FFE980-8A35-4C98-8490-A1D7AF2CAA37}" dt="2024-06-22T11:20:56.295" v="12289" actId="478"/>
          <ac:spMkLst>
            <pc:docMk/>
            <pc:sldMk cId="3055045044" sldId="268"/>
            <ac:spMk id="7" creationId="{8C534193-15D2-49DB-CB3F-3513F0E57571}"/>
          </ac:spMkLst>
        </pc:spChg>
        <pc:picChg chg="del">
          <ac:chgData name="Nainsi Gupta" userId="b09b85d5-479f-40c9-9559-337cc2950784" providerId="ADAL" clId="{D3FFE980-8A35-4C98-8490-A1D7AF2CAA37}" dt="2024-07-02T07:16:02.862" v="30711" actId="478"/>
          <ac:picMkLst>
            <pc:docMk/>
            <pc:sldMk cId="3055045044" sldId="268"/>
            <ac:picMk id="4" creationId="{FC6DB9FD-7F8F-A824-3A48-845E89F17E8D}"/>
          </ac:picMkLst>
        </pc:picChg>
        <pc:picChg chg="del">
          <ac:chgData name="Nainsi Gupta" userId="b09b85d5-479f-40c9-9559-337cc2950784" providerId="ADAL" clId="{D3FFE980-8A35-4C98-8490-A1D7AF2CAA37}" dt="2024-07-02T07:15:59.972" v="30710" actId="478"/>
          <ac:picMkLst>
            <pc:docMk/>
            <pc:sldMk cId="3055045044" sldId="268"/>
            <ac:picMk id="5" creationId="{366DEA45-2BE0-0959-6326-6E97C1CCA659}"/>
          </ac:picMkLst>
        </pc:picChg>
        <pc:picChg chg="del">
          <ac:chgData name="Nainsi Gupta" userId="b09b85d5-479f-40c9-9559-337cc2950784" providerId="ADAL" clId="{D3FFE980-8A35-4C98-8490-A1D7AF2CAA37}" dt="2024-06-22T11:16:34.175" v="12288" actId="478"/>
          <ac:picMkLst>
            <pc:docMk/>
            <pc:sldMk cId="3055045044" sldId="268"/>
            <ac:picMk id="8" creationId="{23F89FC0-09FC-5F3F-D863-820E94F50B77}"/>
          </ac:picMkLst>
        </pc:picChg>
        <pc:picChg chg="mod">
          <ac:chgData name="Nainsi Gupta" userId="b09b85d5-479f-40c9-9559-337cc2950784" providerId="ADAL" clId="{D3FFE980-8A35-4C98-8490-A1D7AF2CAA37}" dt="2024-07-03T05:17:03.605" v="32306" actId="14100"/>
          <ac:picMkLst>
            <pc:docMk/>
            <pc:sldMk cId="3055045044" sldId="268"/>
            <ac:picMk id="10" creationId="{10C52AB3-9D89-668F-E3A9-492EF2D1BD15}"/>
          </ac:picMkLst>
        </pc:picChg>
      </pc:sldChg>
      <pc:sldChg chg="addSp delSp modSp add mod modNotesTx">
        <pc:chgData name="Nainsi Gupta" userId="b09b85d5-479f-40c9-9559-337cc2950784" providerId="ADAL" clId="{D3FFE980-8A35-4C98-8490-A1D7AF2CAA37}" dt="2024-07-02T09:26:46.378" v="31075"/>
        <pc:sldMkLst>
          <pc:docMk/>
          <pc:sldMk cId="2376250072" sldId="269"/>
        </pc:sldMkLst>
        <pc:spChg chg="del">
          <ac:chgData name="Nainsi Gupta" userId="b09b85d5-479f-40c9-9559-337cc2950784" providerId="ADAL" clId="{D3FFE980-8A35-4C98-8490-A1D7AF2CAA37}" dt="2024-06-23T13:02:26.004" v="15208" actId="478"/>
          <ac:spMkLst>
            <pc:docMk/>
            <pc:sldMk cId="2376250072" sldId="269"/>
            <ac:spMk id="2" creationId="{B4840400-F88B-54FA-B642-C9E8B9632787}"/>
          </ac:spMkLst>
        </pc:spChg>
        <pc:spChg chg="add mod">
          <ac:chgData name="Nainsi Gupta" userId="b09b85d5-479f-40c9-9559-337cc2950784" providerId="ADAL" clId="{D3FFE980-8A35-4C98-8490-A1D7AF2CAA37}" dt="2024-06-23T13:02:53.404" v="15213" actId="255"/>
          <ac:spMkLst>
            <pc:docMk/>
            <pc:sldMk cId="2376250072" sldId="269"/>
            <ac:spMk id="3" creationId="{10BE9D14-66C7-DDD0-69EF-BC6DFC189994}"/>
          </ac:spMkLst>
        </pc:spChg>
        <pc:spChg chg="del">
          <ac:chgData name="Nainsi Gupta" userId="b09b85d5-479f-40c9-9559-337cc2950784" providerId="ADAL" clId="{D3FFE980-8A35-4C98-8490-A1D7AF2CAA37}" dt="2024-06-23T11:14:26.749" v="15014" actId="478"/>
          <ac:spMkLst>
            <pc:docMk/>
            <pc:sldMk cId="2376250072" sldId="269"/>
            <ac:spMk id="6" creationId="{6882DA26-DFB0-C1F0-89ED-4F4FC6146DDD}"/>
          </ac:spMkLst>
        </pc:spChg>
        <pc:spChg chg="add del mod">
          <ac:chgData name="Nainsi Gupta" userId="b09b85d5-479f-40c9-9559-337cc2950784" providerId="ADAL" clId="{D3FFE980-8A35-4C98-8490-A1D7AF2CAA37}" dt="2024-06-24T17:12:35.133" v="15665" actId="1076"/>
          <ac:spMkLst>
            <pc:docMk/>
            <pc:sldMk cId="2376250072" sldId="269"/>
            <ac:spMk id="14" creationId="{5647491C-9237-F05B-FBD3-F0FFC893988E}"/>
          </ac:spMkLst>
        </pc:spChg>
        <pc:spChg chg="add mod">
          <ac:chgData name="Nainsi Gupta" userId="b09b85d5-479f-40c9-9559-337cc2950784" providerId="ADAL" clId="{D3FFE980-8A35-4C98-8490-A1D7AF2CAA37}" dt="2024-06-24T17:12:52.235" v="15668" actId="1076"/>
          <ac:spMkLst>
            <pc:docMk/>
            <pc:sldMk cId="2376250072" sldId="269"/>
            <ac:spMk id="15" creationId="{EF56818A-1C84-CE8F-A077-4B5B1C4B5B75}"/>
          </ac:spMkLst>
        </pc:spChg>
        <pc:spChg chg="add del mod">
          <ac:chgData name="Nainsi Gupta" userId="b09b85d5-479f-40c9-9559-337cc2950784" providerId="ADAL" clId="{D3FFE980-8A35-4C98-8490-A1D7AF2CAA37}" dt="2024-06-23T12:56:09.335" v="15190" actId="478"/>
          <ac:spMkLst>
            <pc:docMk/>
            <pc:sldMk cId="2376250072" sldId="269"/>
            <ac:spMk id="16" creationId="{EB20E103-C0B5-4065-7D6C-CEDA9E96F33A}"/>
          </ac:spMkLst>
        </pc:spChg>
        <pc:spChg chg="add del mod">
          <ac:chgData name="Nainsi Gupta" userId="b09b85d5-479f-40c9-9559-337cc2950784" providerId="ADAL" clId="{D3FFE980-8A35-4C98-8490-A1D7AF2CAA37}" dt="2024-06-23T13:02:30.098" v="15209" actId="478"/>
          <ac:spMkLst>
            <pc:docMk/>
            <pc:sldMk cId="2376250072" sldId="269"/>
            <ac:spMk id="22" creationId="{78DAB1BC-3522-9626-7E58-32D3D52AC3B8}"/>
          </ac:spMkLst>
        </pc:spChg>
        <pc:spChg chg="add mod">
          <ac:chgData name="Nainsi Gupta" userId="b09b85d5-479f-40c9-9559-337cc2950784" providerId="ADAL" clId="{D3FFE980-8A35-4C98-8490-A1D7AF2CAA37}" dt="2024-06-24T17:13:48.106" v="15673" actId="113"/>
          <ac:spMkLst>
            <pc:docMk/>
            <pc:sldMk cId="2376250072" sldId="269"/>
            <ac:spMk id="23" creationId="{4AAF289D-C929-64D8-2D18-1776B8EDBF3F}"/>
          </ac:spMkLst>
        </pc:spChg>
        <pc:picChg chg="del">
          <ac:chgData name="Nainsi Gupta" userId="b09b85d5-479f-40c9-9559-337cc2950784" providerId="ADAL" clId="{D3FFE980-8A35-4C98-8490-A1D7AF2CAA37}" dt="2024-07-02T07:16:36.468" v="30719" actId="478"/>
          <ac:picMkLst>
            <pc:docMk/>
            <pc:sldMk cId="2376250072" sldId="269"/>
            <ac:picMk id="4" creationId="{85443209-7DF9-F215-E4C6-0238B6EAF563}"/>
          </ac:picMkLst>
        </pc:picChg>
        <pc:picChg chg="del">
          <ac:chgData name="Nainsi Gupta" userId="b09b85d5-479f-40c9-9559-337cc2950784" providerId="ADAL" clId="{D3FFE980-8A35-4C98-8490-A1D7AF2CAA37}" dt="2024-07-02T07:16:30.938" v="30718" actId="478"/>
          <ac:picMkLst>
            <pc:docMk/>
            <pc:sldMk cId="2376250072" sldId="269"/>
            <ac:picMk id="5" creationId="{0B495B25-AE2B-0E05-84C6-D9233BCAE9EA}"/>
          </ac:picMkLst>
        </pc:picChg>
        <pc:picChg chg="del">
          <ac:chgData name="Nainsi Gupta" userId="b09b85d5-479f-40c9-9559-337cc2950784" providerId="ADAL" clId="{D3FFE980-8A35-4C98-8490-A1D7AF2CAA37}" dt="2024-06-23T11:14:20.569" v="15013" actId="478"/>
          <ac:picMkLst>
            <pc:docMk/>
            <pc:sldMk cId="2376250072" sldId="269"/>
            <ac:picMk id="8" creationId="{C5A79F8A-0BA6-19DB-6CFB-003F1D1D2C24}"/>
          </ac:picMkLst>
        </pc:picChg>
        <pc:picChg chg="add mod">
          <ac:chgData name="Nainsi Gupta" userId="b09b85d5-479f-40c9-9559-337cc2950784" providerId="ADAL" clId="{D3FFE980-8A35-4C98-8490-A1D7AF2CAA37}" dt="2024-06-23T13:03:01.974" v="15214" actId="1076"/>
          <ac:picMkLst>
            <pc:docMk/>
            <pc:sldMk cId="2376250072" sldId="269"/>
            <ac:picMk id="9" creationId="{479242B0-3CBF-766E-AA9C-9449D9CBB240}"/>
          </ac:picMkLst>
        </pc:picChg>
        <pc:picChg chg="add mod">
          <ac:chgData name="Nainsi Gupta" userId="b09b85d5-479f-40c9-9559-337cc2950784" providerId="ADAL" clId="{D3FFE980-8A35-4C98-8490-A1D7AF2CAA37}" dt="2024-06-24T17:12:40.523" v="15666" actId="1076"/>
          <ac:picMkLst>
            <pc:docMk/>
            <pc:sldMk cId="2376250072" sldId="269"/>
            <ac:picMk id="11" creationId="{D607BF6A-130A-F187-4CF2-7798E39BECA9}"/>
          </ac:picMkLst>
        </pc:picChg>
        <pc:picChg chg="add mod">
          <ac:chgData name="Nainsi Gupta" userId="b09b85d5-479f-40c9-9559-337cc2950784" providerId="ADAL" clId="{D3FFE980-8A35-4C98-8490-A1D7AF2CAA37}" dt="2024-06-24T17:12:56.211" v="15669" actId="1076"/>
          <ac:picMkLst>
            <pc:docMk/>
            <pc:sldMk cId="2376250072" sldId="269"/>
            <ac:picMk id="13" creationId="{76077367-0C34-0CDE-66A5-567BAEA73711}"/>
          </ac:picMkLst>
        </pc:picChg>
        <pc:picChg chg="add mod">
          <ac:chgData name="Nainsi Gupta" userId="b09b85d5-479f-40c9-9559-337cc2950784" providerId="ADAL" clId="{D3FFE980-8A35-4C98-8490-A1D7AF2CAA37}" dt="2024-06-24T17:12:46.477" v="15667" actId="1076"/>
          <ac:picMkLst>
            <pc:docMk/>
            <pc:sldMk cId="2376250072" sldId="269"/>
            <ac:picMk id="18" creationId="{4B0A4067-97BB-D47E-FFF6-A194CE215DB2}"/>
          </ac:picMkLst>
        </pc:picChg>
        <pc:picChg chg="add mod">
          <ac:chgData name="Nainsi Gupta" userId="b09b85d5-479f-40c9-9559-337cc2950784" providerId="ADAL" clId="{D3FFE980-8A35-4C98-8490-A1D7AF2CAA37}" dt="2024-06-24T17:13:16.010" v="15671" actId="1076"/>
          <ac:picMkLst>
            <pc:docMk/>
            <pc:sldMk cId="2376250072" sldId="269"/>
            <ac:picMk id="20" creationId="{266E3F0D-3D5C-3888-1A4A-BDC15C50F613}"/>
          </ac:picMkLst>
        </pc:picChg>
      </pc:sldChg>
      <pc:sldChg chg="addSp delSp modSp add mod modNotesTx">
        <pc:chgData name="Nainsi Gupta" userId="b09b85d5-479f-40c9-9559-337cc2950784" providerId="ADAL" clId="{D3FFE980-8A35-4C98-8490-A1D7AF2CAA37}" dt="2024-07-09T15:59:30.689" v="42508" actId="20577"/>
        <pc:sldMkLst>
          <pc:docMk/>
          <pc:sldMk cId="2505188188" sldId="270"/>
        </pc:sldMkLst>
        <pc:spChg chg="add mod">
          <ac:chgData name="Nainsi Gupta" userId="b09b85d5-479f-40c9-9559-337cc2950784" providerId="ADAL" clId="{D3FFE980-8A35-4C98-8490-A1D7AF2CAA37}" dt="2024-06-29T16:58:02.692" v="27124" actId="20577"/>
          <ac:spMkLst>
            <pc:docMk/>
            <pc:sldMk cId="2505188188" sldId="270"/>
            <ac:spMk id="3" creationId="{06304F16-1962-D607-12A9-059DE7CD0CFF}"/>
          </ac:spMkLst>
        </pc:spChg>
        <pc:spChg chg="del">
          <ac:chgData name="Nainsi Gupta" userId="b09b85d5-479f-40c9-9559-337cc2950784" providerId="ADAL" clId="{D3FFE980-8A35-4C98-8490-A1D7AF2CAA37}" dt="2024-06-23T11:14:48.814" v="15016" actId="478"/>
          <ac:spMkLst>
            <pc:docMk/>
            <pc:sldMk cId="2505188188" sldId="270"/>
            <ac:spMk id="6" creationId="{6882DA26-DFB0-C1F0-89ED-4F4FC6146DDD}"/>
          </ac:spMkLst>
        </pc:spChg>
        <pc:spChg chg="del">
          <ac:chgData name="Nainsi Gupta" userId="b09b85d5-479f-40c9-9559-337cc2950784" providerId="ADAL" clId="{D3FFE980-8A35-4C98-8490-A1D7AF2CAA37}" dt="2024-06-24T17:15:24.951" v="15674" actId="478"/>
          <ac:spMkLst>
            <pc:docMk/>
            <pc:sldMk cId="2505188188" sldId="270"/>
            <ac:spMk id="6" creationId="{79EC51AD-B13D-840C-24CB-30D87AABB5CB}"/>
          </ac:spMkLst>
        </pc:spChg>
        <pc:spChg chg="add mod">
          <ac:chgData name="Nainsi Gupta" userId="b09b85d5-479f-40c9-9559-337cc2950784" providerId="ADAL" clId="{D3FFE980-8A35-4C98-8490-A1D7AF2CAA37}" dt="2024-07-02T16:28:11.169" v="31849" actId="1076"/>
          <ac:spMkLst>
            <pc:docMk/>
            <pc:sldMk cId="2505188188" sldId="270"/>
            <ac:spMk id="9" creationId="{D9D150DD-B530-7A8B-80FA-A78B88CAC5BA}"/>
          </ac:spMkLst>
        </pc:spChg>
        <pc:spChg chg="add mod">
          <ac:chgData name="Nainsi Gupta" userId="b09b85d5-479f-40c9-9559-337cc2950784" providerId="ADAL" clId="{D3FFE980-8A35-4C98-8490-A1D7AF2CAA37}" dt="2024-06-29T17:15:10.047" v="27307" actId="20577"/>
          <ac:spMkLst>
            <pc:docMk/>
            <pc:sldMk cId="2505188188" sldId="270"/>
            <ac:spMk id="10" creationId="{8F03BCAB-02DE-9196-D28C-926768BBB5DE}"/>
          </ac:spMkLst>
        </pc:spChg>
        <pc:spChg chg="add mod">
          <ac:chgData name="Nainsi Gupta" userId="b09b85d5-479f-40c9-9559-337cc2950784" providerId="ADAL" clId="{D3FFE980-8A35-4C98-8490-A1D7AF2CAA37}" dt="2024-07-02T16:33:52.943" v="31885" actId="207"/>
          <ac:spMkLst>
            <pc:docMk/>
            <pc:sldMk cId="2505188188" sldId="270"/>
            <ac:spMk id="11" creationId="{7079CC0E-217D-3C48-7FAD-EA7BAA875F2E}"/>
          </ac:spMkLst>
        </pc:spChg>
        <pc:spChg chg="add mod">
          <ac:chgData name="Nainsi Gupta" userId="b09b85d5-479f-40c9-9559-337cc2950784" providerId="ADAL" clId="{D3FFE980-8A35-4C98-8490-A1D7AF2CAA37}" dt="2024-06-29T17:16:16.725" v="27313" actId="1076"/>
          <ac:spMkLst>
            <pc:docMk/>
            <pc:sldMk cId="2505188188" sldId="270"/>
            <ac:spMk id="12" creationId="{1CC7D9ED-167E-7DCB-72FB-44FC8773EC5D}"/>
          </ac:spMkLst>
        </pc:spChg>
        <pc:spChg chg="add mod">
          <ac:chgData name="Nainsi Gupta" userId="b09b85d5-479f-40c9-9559-337cc2950784" providerId="ADAL" clId="{D3FFE980-8A35-4C98-8490-A1D7AF2CAA37}" dt="2024-06-29T17:18:44.167" v="27323" actId="1076"/>
          <ac:spMkLst>
            <pc:docMk/>
            <pc:sldMk cId="2505188188" sldId="270"/>
            <ac:spMk id="22" creationId="{DDCDF3C9-3ED7-8396-277F-9D1764F11760}"/>
          </ac:spMkLst>
        </pc:spChg>
        <pc:spChg chg="add mod">
          <ac:chgData name="Nainsi Gupta" userId="b09b85d5-479f-40c9-9559-337cc2950784" providerId="ADAL" clId="{D3FFE980-8A35-4C98-8490-A1D7AF2CAA37}" dt="2024-06-29T17:19:06.750" v="27325" actId="1076"/>
          <ac:spMkLst>
            <pc:docMk/>
            <pc:sldMk cId="2505188188" sldId="270"/>
            <ac:spMk id="23" creationId="{4F655DBC-E00C-5262-660A-5A27AAF9B932}"/>
          </ac:spMkLst>
        </pc:spChg>
        <pc:spChg chg="add mod">
          <ac:chgData name="Nainsi Gupta" userId="b09b85d5-479f-40c9-9559-337cc2950784" providerId="ADAL" clId="{D3FFE980-8A35-4C98-8490-A1D7AF2CAA37}" dt="2024-07-02T16:28:18.848" v="31850" actId="1076"/>
          <ac:spMkLst>
            <pc:docMk/>
            <pc:sldMk cId="2505188188" sldId="270"/>
            <ac:spMk id="26" creationId="{4D41EA51-E322-78C0-D983-E8D4870FD03C}"/>
          </ac:spMkLst>
        </pc:spChg>
        <pc:picChg chg="del">
          <ac:chgData name="Nainsi Gupta" userId="b09b85d5-479f-40c9-9559-337cc2950784" providerId="ADAL" clId="{D3FFE980-8A35-4C98-8490-A1D7AF2CAA37}" dt="2024-07-02T07:20:52.098" v="30721" actId="478"/>
          <ac:picMkLst>
            <pc:docMk/>
            <pc:sldMk cId="2505188188" sldId="270"/>
            <ac:picMk id="4" creationId="{85443209-7DF9-F215-E4C6-0238B6EAF563}"/>
          </ac:picMkLst>
        </pc:picChg>
        <pc:picChg chg="del">
          <ac:chgData name="Nainsi Gupta" userId="b09b85d5-479f-40c9-9559-337cc2950784" providerId="ADAL" clId="{D3FFE980-8A35-4C98-8490-A1D7AF2CAA37}" dt="2024-07-02T07:20:48.577" v="30720" actId="478"/>
          <ac:picMkLst>
            <pc:docMk/>
            <pc:sldMk cId="2505188188" sldId="270"/>
            <ac:picMk id="5" creationId="{0B495B25-AE2B-0E05-84C6-D9233BCAE9EA}"/>
          </ac:picMkLst>
        </pc:picChg>
        <pc:picChg chg="add mod modCrop">
          <ac:chgData name="Nainsi Gupta" userId="b09b85d5-479f-40c9-9559-337cc2950784" providerId="ADAL" clId="{D3FFE980-8A35-4C98-8490-A1D7AF2CAA37}" dt="2024-06-29T17:05:39.758" v="27135" actId="14100"/>
          <ac:picMkLst>
            <pc:docMk/>
            <pc:sldMk cId="2505188188" sldId="270"/>
            <ac:picMk id="6" creationId="{7FF7BEB9-B1C1-F1FB-DBA8-3C42B0625588}"/>
          </ac:picMkLst>
        </pc:picChg>
        <pc:picChg chg="add mod modCrop">
          <ac:chgData name="Nainsi Gupta" userId="b09b85d5-479f-40c9-9559-337cc2950784" providerId="ADAL" clId="{D3FFE980-8A35-4C98-8490-A1D7AF2CAA37}" dt="2024-07-02T05:38:19.519" v="30632" actId="1076"/>
          <ac:picMkLst>
            <pc:docMk/>
            <pc:sldMk cId="2505188188" sldId="270"/>
            <ac:picMk id="7" creationId="{EBE685EA-B3FC-58EF-CB88-999DAE96327D}"/>
          </ac:picMkLst>
        </pc:picChg>
        <pc:picChg chg="del">
          <ac:chgData name="Nainsi Gupta" userId="b09b85d5-479f-40c9-9559-337cc2950784" providerId="ADAL" clId="{D3FFE980-8A35-4C98-8490-A1D7AF2CAA37}" dt="2024-06-23T11:14:44.120" v="15015" actId="478"/>
          <ac:picMkLst>
            <pc:docMk/>
            <pc:sldMk cId="2505188188" sldId="270"/>
            <ac:picMk id="8" creationId="{C5A79F8A-0BA6-19DB-6CFB-003F1D1D2C24}"/>
          </ac:picMkLst>
        </pc:picChg>
        <pc:picChg chg="add mod modCrop">
          <ac:chgData name="Nainsi Gupta" userId="b09b85d5-479f-40c9-9559-337cc2950784" providerId="ADAL" clId="{D3FFE980-8A35-4C98-8490-A1D7AF2CAA37}" dt="2024-06-29T17:06:38.973" v="27144" actId="1076"/>
          <ac:picMkLst>
            <pc:docMk/>
            <pc:sldMk cId="2505188188" sldId="270"/>
            <ac:picMk id="8" creationId="{E1FED71E-DCDF-C13D-1601-8D7BDF63061A}"/>
          </ac:picMkLst>
        </pc:picChg>
        <pc:picChg chg="add del mod modCrop">
          <ac:chgData name="Nainsi Gupta" userId="b09b85d5-479f-40c9-9559-337cc2950784" providerId="ADAL" clId="{D3FFE980-8A35-4C98-8490-A1D7AF2CAA37}" dt="2024-06-24T18:02:49.099" v="15703" actId="478"/>
          <ac:picMkLst>
            <pc:docMk/>
            <pc:sldMk cId="2505188188" sldId="270"/>
            <ac:picMk id="9" creationId="{7A27DE03-DC6F-FC9E-2C82-DAB1103C6CCF}"/>
          </ac:picMkLst>
        </pc:picChg>
        <pc:picChg chg="add del mod">
          <ac:chgData name="Nainsi Gupta" userId="b09b85d5-479f-40c9-9559-337cc2950784" providerId="ADAL" clId="{D3FFE980-8A35-4C98-8490-A1D7AF2CAA37}" dt="2024-06-29T17:04:02.234" v="27126" actId="478"/>
          <ac:picMkLst>
            <pc:docMk/>
            <pc:sldMk cId="2505188188" sldId="270"/>
            <ac:picMk id="11" creationId="{BC528161-F721-BD55-8E04-1FED3336C903}"/>
          </ac:picMkLst>
        </pc:picChg>
        <pc:picChg chg="add del mod modCrop">
          <ac:chgData name="Nainsi Gupta" userId="b09b85d5-479f-40c9-9559-337cc2950784" providerId="ADAL" clId="{D3FFE980-8A35-4C98-8490-A1D7AF2CAA37}" dt="2024-06-29T17:03:58.945" v="27125" actId="478"/>
          <ac:picMkLst>
            <pc:docMk/>
            <pc:sldMk cId="2505188188" sldId="270"/>
            <ac:picMk id="13" creationId="{65840DFB-734C-E405-D1EC-531532114FE4}"/>
          </ac:picMkLst>
        </pc:picChg>
        <pc:picChg chg="add mod">
          <ac:chgData name="Nainsi Gupta" userId="b09b85d5-479f-40c9-9559-337cc2950784" providerId="ADAL" clId="{D3FFE980-8A35-4C98-8490-A1D7AF2CAA37}" dt="2024-06-29T17:15:29.270" v="27310" actId="1076"/>
          <ac:picMkLst>
            <pc:docMk/>
            <pc:sldMk cId="2505188188" sldId="270"/>
            <ac:picMk id="15" creationId="{F7A12F43-C890-943B-B34D-5C56EA0ADC24}"/>
          </ac:picMkLst>
        </pc:picChg>
        <pc:picChg chg="add mod">
          <ac:chgData name="Nainsi Gupta" userId="b09b85d5-479f-40c9-9559-337cc2950784" providerId="ADAL" clId="{D3FFE980-8A35-4C98-8490-A1D7AF2CAA37}" dt="2024-06-29T17:16:12.284" v="27312" actId="1076"/>
          <ac:picMkLst>
            <pc:docMk/>
            <pc:sldMk cId="2505188188" sldId="270"/>
            <ac:picMk id="17" creationId="{A7F23B87-918F-A5BA-19EC-912699AE85ED}"/>
          </ac:picMkLst>
        </pc:picChg>
        <pc:picChg chg="add mod">
          <ac:chgData name="Nainsi Gupta" userId="b09b85d5-479f-40c9-9559-337cc2950784" providerId="ADAL" clId="{D3FFE980-8A35-4C98-8490-A1D7AF2CAA37}" dt="2024-06-29T17:19:14.630" v="27326" actId="1076"/>
          <ac:picMkLst>
            <pc:docMk/>
            <pc:sldMk cId="2505188188" sldId="270"/>
            <ac:picMk id="19" creationId="{27E69683-FF7E-B465-E188-8E8F3C420ACF}"/>
          </ac:picMkLst>
        </pc:picChg>
        <pc:picChg chg="add mod">
          <ac:chgData name="Nainsi Gupta" userId="b09b85d5-479f-40c9-9559-337cc2950784" providerId="ADAL" clId="{D3FFE980-8A35-4C98-8490-A1D7AF2CAA37}" dt="2024-06-29T17:19:21.361" v="27327" actId="1076"/>
          <ac:picMkLst>
            <pc:docMk/>
            <pc:sldMk cId="2505188188" sldId="270"/>
            <ac:picMk id="21" creationId="{53CF51F0-8C2C-347E-D1E9-849D94E67429}"/>
          </ac:picMkLst>
        </pc:picChg>
        <pc:picChg chg="add mod">
          <ac:chgData name="Nainsi Gupta" userId="b09b85d5-479f-40c9-9559-337cc2950784" providerId="ADAL" clId="{D3FFE980-8A35-4C98-8490-A1D7AF2CAA37}" dt="2024-07-02T16:28:26.008" v="31851" actId="1076"/>
          <ac:picMkLst>
            <pc:docMk/>
            <pc:sldMk cId="2505188188" sldId="270"/>
            <ac:picMk id="25" creationId="{FDFB9396-EAAB-C4D1-4E7B-1C9E93AB2EFE}"/>
          </ac:picMkLst>
        </pc:picChg>
        <pc:picChg chg="add del mod">
          <ac:chgData name="Nainsi Gupta" userId="b09b85d5-479f-40c9-9559-337cc2950784" providerId="ADAL" clId="{D3FFE980-8A35-4C98-8490-A1D7AF2CAA37}" dt="2024-07-02T05:36:59.704" v="30617" actId="478"/>
          <ac:picMkLst>
            <pc:docMk/>
            <pc:sldMk cId="2505188188" sldId="270"/>
            <ac:picMk id="28" creationId="{08E0213D-8B3E-5FD0-98D7-72FEA2903CDA}"/>
          </ac:picMkLst>
        </pc:picChg>
      </pc:sldChg>
      <pc:sldChg chg="addSp delSp modSp add mod modNotesTx">
        <pc:chgData name="Nainsi Gupta" userId="b09b85d5-479f-40c9-9559-337cc2950784" providerId="ADAL" clId="{D3FFE980-8A35-4C98-8490-A1D7AF2CAA37}" dt="2024-07-09T16:00:00.934" v="42781" actId="20577"/>
        <pc:sldMkLst>
          <pc:docMk/>
          <pc:sldMk cId="4140194310" sldId="271"/>
        </pc:sldMkLst>
        <pc:spChg chg="add mod">
          <ac:chgData name="Nainsi Gupta" userId="b09b85d5-479f-40c9-9559-337cc2950784" providerId="ADAL" clId="{D3FFE980-8A35-4C98-8490-A1D7AF2CAA37}" dt="2024-07-01T04:56:57.551" v="27423" actId="1076"/>
          <ac:spMkLst>
            <pc:docMk/>
            <pc:sldMk cId="4140194310" sldId="271"/>
            <ac:spMk id="2" creationId="{60A1F2E6-A6F9-8043-546B-24ACDC1D27FC}"/>
          </ac:spMkLst>
        </pc:spChg>
        <pc:spChg chg="add del mod">
          <ac:chgData name="Nainsi Gupta" userId="b09b85d5-479f-40c9-9559-337cc2950784" providerId="ADAL" clId="{D3FFE980-8A35-4C98-8490-A1D7AF2CAA37}" dt="2024-07-01T04:52:07.940" v="27376" actId="478"/>
          <ac:spMkLst>
            <pc:docMk/>
            <pc:sldMk cId="4140194310" sldId="271"/>
            <ac:spMk id="3" creationId="{9694A33A-1558-9C87-87A5-8ABB98C96CB8}"/>
          </ac:spMkLst>
        </pc:spChg>
        <pc:spChg chg="del">
          <ac:chgData name="Nainsi Gupta" userId="b09b85d5-479f-40c9-9559-337cc2950784" providerId="ADAL" clId="{D3FFE980-8A35-4C98-8490-A1D7AF2CAA37}" dt="2024-06-23T11:15:00.137" v="15018" actId="478"/>
          <ac:spMkLst>
            <pc:docMk/>
            <pc:sldMk cId="4140194310" sldId="271"/>
            <ac:spMk id="6" creationId="{6882DA26-DFB0-C1F0-89ED-4F4FC6146DDD}"/>
          </ac:spMkLst>
        </pc:spChg>
        <pc:spChg chg="add mod">
          <ac:chgData name="Nainsi Gupta" userId="b09b85d5-479f-40c9-9559-337cc2950784" providerId="ADAL" clId="{D3FFE980-8A35-4C98-8490-A1D7AF2CAA37}" dt="2024-07-01T05:40:22.083" v="27883" actId="1076"/>
          <ac:spMkLst>
            <pc:docMk/>
            <pc:sldMk cId="4140194310" sldId="271"/>
            <ac:spMk id="6" creationId="{C43674FA-6EB2-183C-98D4-AF457EC7FC9C}"/>
          </ac:spMkLst>
        </pc:spChg>
        <pc:spChg chg="del">
          <ac:chgData name="Nainsi Gupta" userId="b09b85d5-479f-40c9-9559-337cc2950784" providerId="ADAL" clId="{D3FFE980-8A35-4C98-8490-A1D7AF2CAA37}" dt="2024-06-24T18:20:40.371" v="15731" actId="478"/>
          <ac:spMkLst>
            <pc:docMk/>
            <pc:sldMk cId="4140194310" sldId="271"/>
            <ac:spMk id="6" creationId="{F8A325E9-F2A8-C95C-3ECC-C0EB5ADFE1F9}"/>
          </ac:spMkLst>
        </pc:spChg>
        <pc:spChg chg="add del mod">
          <ac:chgData name="Nainsi Gupta" userId="b09b85d5-479f-40c9-9559-337cc2950784" providerId="ADAL" clId="{D3FFE980-8A35-4C98-8490-A1D7AF2CAA37}" dt="2024-07-01T04:52:01.356" v="27375" actId="478"/>
          <ac:spMkLst>
            <pc:docMk/>
            <pc:sldMk cId="4140194310" sldId="271"/>
            <ac:spMk id="7" creationId="{A3FEB737-66A8-8CEB-3C03-091D200FB620}"/>
          </ac:spMkLst>
        </pc:spChg>
        <pc:spChg chg="add mod">
          <ac:chgData name="Nainsi Gupta" userId="b09b85d5-479f-40c9-9559-337cc2950784" providerId="ADAL" clId="{D3FFE980-8A35-4C98-8490-A1D7AF2CAA37}" dt="2024-07-01T05:58:23.247" v="28383" actId="1076"/>
          <ac:spMkLst>
            <pc:docMk/>
            <pc:sldMk cId="4140194310" sldId="271"/>
            <ac:spMk id="8" creationId="{B296F2EF-5020-4651-F919-982F3B9195EC}"/>
          </ac:spMkLst>
        </pc:spChg>
        <pc:spChg chg="add mod">
          <ac:chgData name="Nainsi Gupta" userId="b09b85d5-479f-40c9-9559-337cc2950784" providerId="ADAL" clId="{D3FFE980-8A35-4C98-8490-A1D7AF2CAA37}" dt="2024-07-01T05:57:50.771" v="28377" actId="1076"/>
          <ac:spMkLst>
            <pc:docMk/>
            <pc:sldMk cId="4140194310" sldId="271"/>
            <ac:spMk id="11" creationId="{6CBC60B9-A95C-48B5-DEAC-A5E209C420E0}"/>
          </ac:spMkLst>
        </pc:spChg>
        <pc:spChg chg="add mod">
          <ac:chgData name="Nainsi Gupta" userId="b09b85d5-479f-40c9-9559-337cc2950784" providerId="ADAL" clId="{D3FFE980-8A35-4C98-8490-A1D7AF2CAA37}" dt="2024-07-01T05:58:45.723" v="28386" actId="1076"/>
          <ac:spMkLst>
            <pc:docMk/>
            <pc:sldMk cId="4140194310" sldId="271"/>
            <ac:spMk id="14" creationId="{BAF9B8FB-6F70-19BC-A719-05F761BB998C}"/>
          </ac:spMkLst>
        </pc:spChg>
        <pc:spChg chg="add mod">
          <ac:chgData name="Nainsi Gupta" userId="b09b85d5-479f-40c9-9559-337cc2950784" providerId="ADAL" clId="{D3FFE980-8A35-4C98-8490-A1D7AF2CAA37}" dt="2024-07-01T05:59:03.610" v="28388" actId="1076"/>
          <ac:spMkLst>
            <pc:docMk/>
            <pc:sldMk cId="4140194310" sldId="271"/>
            <ac:spMk id="17" creationId="{6F5A6615-033A-7A55-CCB5-F284E22084A0}"/>
          </ac:spMkLst>
        </pc:spChg>
        <pc:spChg chg="add del mod">
          <ac:chgData name="Nainsi Gupta" userId="b09b85d5-479f-40c9-9559-337cc2950784" providerId="ADAL" clId="{D3FFE980-8A35-4C98-8490-A1D7AF2CAA37}" dt="2024-07-01T05:45:04.102" v="28136"/>
          <ac:spMkLst>
            <pc:docMk/>
            <pc:sldMk cId="4140194310" sldId="271"/>
            <ac:spMk id="18" creationId="{2D42445F-877E-5D59-28D7-2040063BCF3D}"/>
          </ac:spMkLst>
        </pc:spChg>
        <pc:spChg chg="add mod">
          <ac:chgData name="Nainsi Gupta" userId="b09b85d5-479f-40c9-9559-337cc2950784" providerId="ADAL" clId="{D3FFE980-8A35-4C98-8490-A1D7AF2CAA37}" dt="2024-07-02T16:42:11.976" v="31887" actId="14100"/>
          <ac:spMkLst>
            <pc:docMk/>
            <pc:sldMk cId="4140194310" sldId="271"/>
            <ac:spMk id="19" creationId="{C5F78FC7-EB13-883E-955C-4A94E3EAD020}"/>
          </ac:spMkLst>
        </pc:spChg>
        <pc:spChg chg="add mod">
          <ac:chgData name="Nainsi Gupta" userId="b09b85d5-479f-40c9-9559-337cc2950784" providerId="ADAL" clId="{D3FFE980-8A35-4C98-8490-A1D7AF2CAA37}" dt="2024-07-01T06:00:16.738" v="28430" actId="1076"/>
          <ac:spMkLst>
            <pc:docMk/>
            <pc:sldMk cId="4140194310" sldId="271"/>
            <ac:spMk id="22" creationId="{E60F7E2C-9CCF-B753-B0B3-1611462F1C12}"/>
          </ac:spMkLst>
        </pc:spChg>
        <pc:picChg chg="del">
          <ac:chgData name="Nainsi Gupta" userId="b09b85d5-479f-40c9-9559-337cc2950784" providerId="ADAL" clId="{D3FFE980-8A35-4C98-8490-A1D7AF2CAA37}" dt="2024-07-02T07:21:01.920" v="30723" actId="478"/>
          <ac:picMkLst>
            <pc:docMk/>
            <pc:sldMk cId="4140194310" sldId="271"/>
            <ac:picMk id="4" creationId="{85443209-7DF9-F215-E4C6-0238B6EAF563}"/>
          </ac:picMkLst>
        </pc:picChg>
        <pc:picChg chg="del">
          <ac:chgData name="Nainsi Gupta" userId="b09b85d5-479f-40c9-9559-337cc2950784" providerId="ADAL" clId="{D3FFE980-8A35-4C98-8490-A1D7AF2CAA37}" dt="2024-07-02T07:20:58.009" v="30722" actId="478"/>
          <ac:picMkLst>
            <pc:docMk/>
            <pc:sldMk cId="4140194310" sldId="271"/>
            <ac:picMk id="5" creationId="{0B495B25-AE2B-0E05-84C6-D9233BCAE9EA}"/>
          </ac:picMkLst>
        </pc:picChg>
        <pc:picChg chg="del">
          <ac:chgData name="Nainsi Gupta" userId="b09b85d5-479f-40c9-9559-337cc2950784" providerId="ADAL" clId="{D3FFE980-8A35-4C98-8490-A1D7AF2CAA37}" dt="2024-06-23T11:14:53.118" v="15017" actId="478"/>
          <ac:picMkLst>
            <pc:docMk/>
            <pc:sldMk cId="4140194310" sldId="271"/>
            <ac:picMk id="8" creationId="{C5A79F8A-0BA6-19DB-6CFB-003F1D1D2C24}"/>
          </ac:picMkLst>
        </pc:picChg>
        <pc:picChg chg="add mod">
          <ac:chgData name="Nainsi Gupta" userId="b09b85d5-479f-40c9-9559-337cc2950784" providerId="ADAL" clId="{D3FFE980-8A35-4C98-8490-A1D7AF2CAA37}" dt="2024-07-01T05:58:07.880" v="28380" actId="1076"/>
          <ac:picMkLst>
            <pc:docMk/>
            <pc:sldMk cId="4140194310" sldId="271"/>
            <ac:picMk id="10" creationId="{90997D82-E677-3A47-D24F-B07FE0106EB0}"/>
          </ac:picMkLst>
        </pc:picChg>
        <pc:picChg chg="add mod modCrop">
          <ac:chgData name="Nainsi Gupta" userId="b09b85d5-479f-40c9-9559-337cc2950784" providerId="ADAL" clId="{D3FFE980-8A35-4C98-8490-A1D7AF2CAA37}" dt="2024-07-01T05:58:15.330" v="28381" actId="1076"/>
          <ac:picMkLst>
            <pc:docMk/>
            <pc:sldMk cId="4140194310" sldId="271"/>
            <ac:picMk id="13" creationId="{9101A2CE-CF9E-66E6-800A-1EA296EB5E73}"/>
          </ac:picMkLst>
        </pc:picChg>
        <pc:picChg chg="add mod">
          <ac:chgData name="Nainsi Gupta" userId="b09b85d5-479f-40c9-9559-337cc2950784" providerId="ADAL" clId="{D3FFE980-8A35-4C98-8490-A1D7AF2CAA37}" dt="2024-07-01T05:59:13.166" v="28390" actId="1076"/>
          <ac:picMkLst>
            <pc:docMk/>
            <pc:sldMk cId="4140194310" sldId="271"/>
            <ac:picMk id="16" creationId="{2A55F77E-0180-724E-D9BE-9939C7F5495A}"/>
          </ac:picMkLst>
        </pc:picChg>
        <pc:picChg chg="add mod">
          <ac:chgData name="Nainsi Gupta" userId="b09b85d5-479f-40c9-9559-337cc2950784" providerId="ADAL" clId="{D3FFE980-8A35-4C98-8490-A1D7AF2CAA37}" dt="2024-07-01T05:58:35.465" v="28385" actId="1076"/>
          <ac:picMkLst>
            <pc:docMk/>
            <pc:sldMk cId="4140194310" sldId="271"/>
            <ac:picMk id="21" creationId="{46D8A799-E4F0-2420-2CA9-54CA2935113E}"/>
          </ac:picMkLst>
        </pc:picChg>
      </pc:sldChg>
      <pc:sldChg chg="addSp delSp modSp add mod modNotesTx">
        <pc:chgData name="Nainsi Gupta" userId="b09b85d5-479f-40c9-9559-337cc2950784" providerId="ADAL" clId="{D3FFE980-8A35-4C98-8490-A1D7AF2CAA37}" dt="2024-07-02T09:35:32.838" v="31083" actId="20577"/>
        <pc:sldMkLst>
          <pc:docMk/>
          <pc:sldMk cId="1949406973" sldId="272"/>
        </pc:sldMkLst>
        <pc:spChg chg="add del">
          <ac:chgData name="Nainsi Gupta" userId="b09b85d5-479f-40c9-9559-337cc2950784" providerId="ADAL" clId="{D3FFE980-8A35-4C98-8490-A1D7AF2CAA37}" dt="2024-06-25T09:03:47.475" v="15790" actId="478"/>
          <ac:spMkLst>
            <pc:docMk/>
            <pc:sldMk cId="1949406973" sldId="272"/>
            <ac:spMk id="2" creationId="{BA48B480-A0DD-9AC1-7D3C-B0FE599E036E}"/>
          </ac:spMkLst>
        </pc:spChg>
        <pc:spChg chg="add mod">
          <ac:chgData name="Nainsi Gupta" userId="b09b85d5-479f-40c9-9559-337cc2950784" providerId="ADAL" clId="{D3FFE980-8A35-4C98-8490-A1D7AF2CAA37}" dt="2024-06-26T15:27:53.649" v="17018" actId="1076"/>
          <ac:spMkLst>
            <pc:docMk/>
            <pc:sldMk cId="1949406973" sldId="272"/>
            <ac:spMk id="2" creationId="{F02F85D5-CE22-808F-F6DC-6CEA532501FE}"/>
          </ac:spMkLst>
        </pc:spChg>
        <pc:spChg chg="del mod">
          <ac:chgData name="Nainsi Gupta" userId="b09b85d5-479f-40c9-9559-337cc2950784" providerId="ADAL" clId="{D3FFE980-8A35-4C98-8490-A1D7AF2CAA37}" dt="2024-06-25T09:02:50.326" v="15784" actId="478"/>
          <ac:spMkLst>
            <pc:docMk/>
            <pc:sldMk cId="1949406973" sldId="272"/>
            <ac:spMk id="3" creationId="{9694A33A-1558-9C87-87A5-8ABB98C96CB8}"/>
          </ac:spMkLst>
        </pc:spChg>
        <pc:spChg chg="add mod">
          <ac:chgData name="Nainsi Gupta" userId="b09b85d5-479f-40c9-9559-337cc2950784" providerId="ADAL" clId="{D3FFE980-8A35-4C98-8490-A1D7AF2CAA37}" dt="2024-06-26T16:28:59.500" v="17040" actId="1076"/>
          <ac:spMkLst>
            <pc:docMk/>
            <pc:sldMk cId="1949406973" sldId="272"/>
            <ac:spMk id="6" creationId="{E513F6B6-D825-B2DD-8713-0004BAA83D11}"/>
          </ac:spMkLst>
        </pc:spChg>
        <pc:spChg chg="del">
          <ac:chgData name="Nainsi Gupta" userId="b09b85d5-479f-40c9-9559-337cc2950784" providerId="ADAL" clId="{D3FFE980-8A35-4C98-8490-A1D7AF2CAA37}" dt="2024-06-25T09:02:44.406" v="15782" actId="478"/>
          <ac:spMkLst>
            <pc:docMk/>
            <pc:sldMk cId="1949406973" sldId="272"/>
            <ac:spMk id="7" creationId="{A3FEB737-66A8-8CEB-3C03-091D200FB620}"/>
          </ac:spMkLst>
        </pc:spChg>
        <pc:spChg chg="add del mod">
          <ac:chgData name="Nainsi Gupta" userId="b09b85d5-479f-40c9-9559-337cc2950784" providerId="ADAL" clId="{D3FFE980-8A35-4C98-8490-A1D7AF2CAA37}" dt="2024-06-25T14:22:04.121" v="15823" actId="478"/>
          <ac:spMkLst>
            <pc:docMk/>
            <pc:sldMk cId="1949406973" sldId="272"/>
            <ac:spMk id="8" creationId="{1B681D06-04F8-1F3F-E80C-DE38A0E8E68E}"/>
          </ac:spMkLst>
        </pc:spChg>
        <pc:spChg chg="add del mod">
          <ac:chgData name="Nainsi Gupta" userId="b09b85d5-479f-40c9-9559-337cc2950784" providerId="ADAL" clId="{D3FFE980-8A35-4C98-8490-A1D7AF2CAA37}" dt="2024-06-26T15:27:22.201" v="17014" actId="478"/>
          <ac:spMkLst>
            <pc:docMk/>
            <pc:sldMk cId="1949406973" sldId="272"/>
            <ac:spMk id="9" creationId="{FC5EB7CF-8720-D1D5-892C-F89B65D17B08}"/>
          </ac:spMkLst>
        </pc:spChg>
        <pc:spChg chg="add mod">
          <ac:chgData name="Nainsi Gupta" userId="b09b85d5-479f-40c9-9559-337cc2950784" providerId="ADAL" clId="{D3FFE980-8A35-4C98-8490-A1D7AF2CAA37}" dt="2024-06-26T15:27:44.815" v="17017" actId="1076"/>
          <ac:spMkLst>
            <pc:docMk/>
            <pc:sldMk cId="1949406973" sldId="272"/>
            <ac:spMk id="14" creationId="{7B15631C-4350-1221-5106-28E1F75CF886}"/>
          </ac:spMkLst>
        </pc:spChg>
        <pc:spChg chg="add mod">
          <ac:chgData name="Nainsi Gupta" userId="b09b85d5-479f-40c9-9559-337cc2950784" providerId="ADAL" clId="{D3FFE980-8A35-4C98-8490-A1D7AF2CAA37}" dt="2024-06-26T16:33:00.334" v="17063" actId="20577"/>
          <ac:spMkLst>
            <pc:docMk/>
            <pc:sldMk cId="1949406973" sldId="272"/>
            <ac:spMk id="17" creationId="{4A6F4C4A-C96A-C0FF-9EDB-2946BC20BF53}"/>
          </ac:spMkLst>
        </pc:spChg>
        <pc:picChg chg="del">
          <ac:chgData name="Nainsi Gupta" userId="b09b85d5-479f-40c9-9559-337cc2950784" providerId="ADAL" clId="{D3FFE980-8A35-4C98-8490-A1D7AF2CAA37}" dt="2024-07-02T07:21:43.607" v="30731" actId="478"/>
          <ac:picMkLst>
            <pc:docMk/>
            <pc:sldMk cId="1949406973" sldId="272"/>
            <ac:picMk id="4" creationId="{85443209-7DF9-F215-E4C6-0238B6EAF563}"/>
          </ac:picMkLst>
        </pc:picChg>
        <pc:picChg chg="del">
          <ac:chgData name="Nainsi Gupta" userId="b09b85d5-479f-40c9-9559-337cc2950784" providerId="ADAL" clId="{D3FFE980-8A35-4C98-8490-A1D7AF2CAA37}" dt="2024-07-02T07:21:39.267" v="30730" actId="478"/>
          <ac:picMkLst>
            <pc:docMk/>
            <pc:sldMk cId="1949406973" sldId="272"/>
            <ac:picMk id="5" creationId="{0B495B25-AE2B-0E05-84C6-D9233BCAE9EA}"/>
          </ac:picMkLst>
        </pc:picChg>
        <pc:picChg chg="add del mod modCrop">
          <ac:chgData name="Nainsi Gupta" userId="b09b85d5-479f-40c9-9559-337cc2950784" providerId="ADAL" clId="{D3FFE980-8A35-4C98-8490-A1D7AF2CAA37}" dt="2024-06-26T15:18:58.925" v="16984" actId="478"/>
          <ac:picMkLst>
            <pc:docMk/>
            <pc:sldMk cId="1949406973" sldId="272"/>
            <ac:picMk id="7" creationId="{8B93EF58-FE4A-FF9C-98ED-5E81A7A6455C}"/>
          </ac:picMkLst>
        </pc:picChg>
        <pc:picChg chg="add mod">
          <ac:chgData name="Nainsi Gupta" userId="b09b85d5-479f-40c9-9559-337cc2950784" providerId="ADAL" clId="{D3FFE980-8A35-4C98-8490-A1D7AF2CAA37}" dt="2024-06-26T16:29:26.028" v="17043" actId="14100"/>
          <ac:picMkLst>
            <pc:docMk/>
            <pc:sldMk cId="1949406973" sldId="272"/>
            <ac:picMk id="8" creationId="{EF41058A-D3AD-CCDB-6534-9D9355CE4019}"/>
          </ac:picMkLst>
        </pc:picChg>
        <pc:picChg chg="add del mod">
          <ac:chgData name="Nainsi Gupta" userId="b09b85d5-479f-40c9-9559-337cc2950784" providerId="ADAL" clId="{D3FFE980-8A35-4C98-8490-A1D7AF2CAA37}" dt="2024-06-26T15:20:16.650" v="16988" actId="478"/>
          <ac:picMkLst>
            <pc:docMk/>
            <pc:sldMk cId="1949406973" sldId="272"/>
            <ac:picMk id="11" creationId="{4AA6914F-6866-51EC-A4A3-3F00BEFA0A19}"/>
          </ac:picMkLst>
        </pc:picChg>
        <pc:picChg chg="add del mod">
          <ac:chgData name="Nainsi Gupta" userId="b09b85d5-479f-40c9-9559-337cc2950784" providerId="ADAL" clId="{D3FFE980-8A35-4C98-8490-A1D7AF2CAA37}" dt="2024-06-25T15:35:11.537" v="16227" actId="478"/>
          <ac:picMkLst>
            <pc:docMk/>
            <pc:sldMk cId="1949406973" sldId="272"/>
            <ac:picMk id="11" creationId="{FEA0D4A3-C2A6-609F-90E2-46E41A85FCC1}"/>
          </ac:picMkLst>
        </pc:picChg>
        <pc:picChg chg="add mod modCrop">
          <ac:chgData name="Nainsi Gupta" userId="b09b85d5-479f-40c9-9559-337cc2950784" providerId="ADAL" clId="{D3FFE980-8A35-4C98-8490-A1D7AF2CAA37}" dt="2024-06-26T16:32:27.081" v="17058" actId="1076"/>
          <ac:picMkLst>
            <pc:docMk/>
            <pc:sldMk cId="1949406973" sldId="272"/>
            <ac:picMk id="13" creationId="{62A976E9-0D45-A568-8E6E-F7BF42F7B352}"/>
          </ac:picMkLst>
        </pc:picChg>
        <pc:picChg chg="add del mod">
          <ac:chgData name="Nainsi Gupta" userId="b09b85d5-479f-40c9-9559-337cc2950784" providerId="ADAL" clId="{D3FFE980-8A35-4C98-8490-A1D7AF2CAA37}" dt="2024-06-25T14:27:34.658" v="15856" actId="478"/>
          <ac:picMkLst>
            <pc:docMk/>
            <pc:sldMk cId="1949406973" sldId="272"/>
            <ac:picMk id="13" creationId="{6E2C1CD6-21E1-59F4-061D-EAC3CD6B44F7}"/>
          </ac:picMkLst>
        </pc:picChg>
        <pc:picChg chg="add del mod">
          <ac:chgData name="Nainsi Gupta" userId="b09b85d5-479f-40c9-9559-337cc2950784" providerId="ADAL" clId="{D3FFE980-8A35-4C98-8490-A1D7AF2CAA37}" dt="2024-06-26T16:28:45.496" v="17036" actId="478"/>
          <ac:picMkLst>
            <pc:docMk/>
            <pc:sldMk cId="1949406973" sldId="272"/>
            <ac:picMk id="16" creationId="{CBC9CC2B-77D3-E125-1641-8FC62F6F73E0}"/>
          </ac:picMkLst>
        </pc:picChg>
      </pc:sldChg>
      <pc:sldChg chg="addSp delSp modSp add mod modNotesTx">
        <pc:chgData name="Nainsi Gupta" userId="b09b85d5-479f-40c9-9559-337cc2950784" providerId="ADAL" clId="{D3FFE980-8A35-4C98-8490-A1D7AF2CAA37}" dt="2024-07-09T16:06:46.539" v="43593" actId="20577"/>
        <pc:sldMkLst>
          <pc:docMk/>
          <pc:sldMk cId="959978350" sldId="273"/>
        </pc:sldMkLst>
        <pc:spChg chg="add mod">
          <ac:chgData name="Nainsi Gupta" userId="b09b85d5-479f-40c9-9559-337cc2950784" providerId="ADAL" clId="{D3FFE980-8A35-4C98-8490-A1D7AF2CAA37}" dt="2024-07-04T11:31:32.459" v="33393" actId="1076"/>
          <ac:spMkLst>
            <pc:docMk/>
            <pc:sldMk cId="959978350" sldId="273"/>
            <ac:spMk id="2" creationId="{F905554B-3966-9874-699A-343056042200}"/>
          </ac:spMkLst>
        </pc:spChg>
        <pc:spChg chg="add del mod">
          <ac:chgData name="Nainsi Gupta" userId="b09b85d5-479f-40c9-9559-337cc2950784" providerId="ADAL" clId="{D3FFE980-8A35-4C98-8490-A1D7AF2CAA37}" dt="2024-06-25T17:17:24.476" v="16618" actId="478"/>
          <ac:spMkLst>
            <pc:docMk/>
            <pc:sldMk cId="959978350" sldId="273"/>
            <ac:spMk id="3" creationId="{53C9C6ED-CB44-4654-D738-998CC78513C1}"/>
          </ac:spMkLst>
        </pc:spChg>
        <pc:spChg chg="add del mod">
          <ac:chgData name="Nainsi Gupta" userId="b09b85d5-479f-40c9-9559-337cc2950784" providerId="ADAL" clId="{D3FFE980-8A35-4C98-8490-A1D7AF2CAA37}" dt="2024-07-04T11:24:58.573" v="33347"/>
          <ac:spMkLst>
            <pc:docMk/>
            <pc:sldMk cId="959978350" sldId="273"/>
            <ac:spMk id="3" creationId="{7BFEF69C-5E11-E668-35ED-9BD6C467F9E5}"/>
          </ac:spMkLst>
        </pc:spChg>
        <pc:spChg chg="add mod">
          <ac:chgData name="Nainsi Gupta" userId="b09b85d5-479f-40c9-9559-337cc2950784" providerId="ADAL" clId="{D3FFE980-8A35-4C98-8490-A1D7AF2CAA37}" dt="2024-07-04T11:25:51.753" v="33354" actId="1076"/>
          <ac:spMkLst>
            <pc:docMk/>
            <pc:sldMk cId="959978350" sldId="273"/>
            <ac:spMk id="6" creationId="{AB51AB70-5D57-6CC1-589C-90759AB4E44B}"/>
          </ac:spMkLst>
        </pc:spChg>
        <pc:spChg chg="add mod">
          <ac:chgData name="Nainsi Gupta" userId="b09b85d5-479f-40c9-9559-337cc2950784" providerId="ADAL" clId="{D3FFE980-8A35-4C98-8490-A1D7AF2CAA37}" dt="2024-07-04T11:25:56.438" v="33355" actId="1076"/>
          <ac:spMkLst>
            <pc:docMk/>
            <pc:sldMk cId="959978350" sldId="273"/>
            <ac:spMk id="7" creationId="{19D5CF23-74DC-6267-05AC-D74A406EFB57}"/>
          </ac:spMkLst>
        </pc:spChg>
        <pc:spChg chg="add mod">
          <ac:chgData name="Nainsi Gupta" userId="b09b85d5-479f-40c9-9559-337cc2950784" providerId="ADAL" clId="{D3FFE980-8A35-4C98-8490-A1D7AF2CAA37}" dt="2024-07-04T11:29:58.168" v="33385" actId="1076"/>
          <ac:spMkLst>
            <pc:docMk/>
            <pc:sldMk cId="959978350" sldId="273"/>
            <ac:spMk id="14" creationId="{4C39E194-4487-E329-248F-E3FAE8BA9B03}"/>
          </ac:spMkLst>
        </pc:spChg>
        <pc:spChg chg="add mod">
          <ac:chgData name="Nainsi Gupta" userId="b09b85d5-479f-40c9-9559-337cc2950784" providerId="ADAL" clId="{D3FFE980-8A35-4C98-8490-A1D7AF2CAA37}" dt="2024-07-04T11:30:32.707" v="33389" actId="1076"/>
          <ac:spMkLst>
            <pc:docMk/>
            <pc:sldMk cId="959978350" sldId="273"/>
            <ac:spMk id="15" creationId="{E0620FD9-EB75-7A79-F89C-A3EDE5E226A1}"/>
          </ac:spMkLst>
        </pc:spChg>
        <pc:spChg chg="add mod">
          <ac:chgData name="Nainsi Gupta" userId="b09b85d5-479f-40c9-9559-337cc2950784" providerId="ADAL" clId="{D3FFE980-8A35-4C98-8490-A1D7AF2CAA37}" dt="2024-07-04T11:30:10.123" v="33386" actId="1076"/>
          <ac:spMkLst>
            <pc:docMk/>
            <pc:sldMk cId="959978350" sldId="273"/>
            <ac:spMk id="20" creationId="{7A454FA1-BC8E-CE05-F748-C686E8254E4A}"/>
          </ac:spMkLst>
        </pc:spChg>
        <pc:spChg chg="add mod">
          <ac:chgData name="Nainsi Gupta" userId="b09b85d5-479f-40c9-9559-337cc2950784" providerId="ADAL" clId="{D3FFE980-8A35-4C98-8490-A1D7AF2CAA37}" dt="2024-07-04T11:30:51.027" v="33391" actId="1076"/>
          <ac:spMkLst>
            <pc:docMk/>
            <pc:sldMk cId="959978350" sldId="273"/>
            <ac:spMk id="21" creationId="{01E3543F-C479-5A50-7FD3-93634A6B9148}"/>
          </ac:spMkLst>
        </pc:spChg>
        <pc:picChg chg="del">
          <ac:chgData name="Nainsi Gupta" userId="b09b85d5-479f-40c9-9559-337cc2950784" providerId="ADAL" clId="{D3FFE980-8A35-4C98-8490-A1D7AF2CAA37}" dt="2024-07-02T07:21:50.930" v="30733" actId="478"/>
          <ac:picMkLst>
            <pc:docMk/>
            <pc:sldMk cId="959978350" sldId="273"/>
            <ac:picMk id="4" creationId="{85443209-7DF9-F215-E4C6-0238B6EAF563}"/>
          </ac:picMkLst>
        </pc:picChg>
        <pc:picChg chg="del">
          <ac:chgData name="Nainsi Gupta" userId="b09b85d5-479f-40c9-9559-337cc2950784" providerId="ADAL" clId="{D3FFE980-8A35-4C98-8490-A1D7AF2CAA37}" dt="2024-07-02T07:21:47.851" v="30732" actId="478"/>
          <ac:picMkLst>
            <pc:docMk/>
            <pc:sldMk cId="959978350" sldId="273"/>
            <ac:picMk id="5" creationId="{0B495B25-AE2B-0E05-84C6-D9233BCAE9EA}"/>
          </ac:picMkLst>
        </pc:picChg>
        <pc:picChg chg="add del mod">
          <ac:chgData name="Nainsi Gupta" userId="b09b85d5-479f-40c9-9559-337cc2950784" providerId="ADAL" clId="{D3FFE980-8A35-4C98-8490-A1D7AF2CAA37}" dt="2024-07-04T11:27:55.372" v="33366" actId="478"/>
          <ac:picMkLst>
            <pc:docMk/>
            <pc:sldMk cId="959978350" sldId="273"/>
            <ac:picMk id="5" creationId="{A0A13076-EC6B-4677-205C-D386DFDA3107}"/>
          </ac:picMkLst>
        </pc:picChg>
        <pc:picChg chg="add mod">
          <ac:chgData name="Nainsi Gupta" userId="b09b85d5-479f-40c9-9559-337cc2950784" providerId="ADAL" clId="{D3FFE980-8A35-4C98-8490-A1D7AF2CAA37}" dt="2024-07-04T11:29:16.470" v="33380" actId="1076"/>
          <ac:picMkLst>
            <pc:docMk/>
            <pc:sldMk cId="959978350" sldId="273"/>
            <ac:picMk id="8" creationId="{66ED17B0-3B02-CAD2-76E2-2A9E5DE57415}"/>
          </ac:picMkLst>
        </pc:picChg>
        <pc:picChg chg="add mod">
          <ac:chgData name="Nainsi Gupta" userId="b09b85d5-479f-40c9-9559-337cc2950784" providerId="ADAL" clId="{D3FFE980-8A35-4C98-8490-A1D7AF2CAA37}" dt="2024-07-04T11:29:51.044" v="33384" actId="14100"/>
          <ac:picMkLst>
            <pc:docMk/>
            <pc:sldMk cId="959978350" sldId="273"/>
            <ac:picMk id="9" creationId="{FF3DD436-1968-65B1-E117-BB5DCD76B572}"/>
          </ac:picMkLst>
        </pc:picChg>
        <pc:picChg chg="add del mod">
          <ac:chgData name="Nainsi Gupta" userId="b09b85d5-479f-40c9-9559-337cc2950784" providerId="ADAL" clId="{D3FFE980-8A35-4C98-8490-A1D7AF2CAA37}" dt="2024-06-25T17:34:11.128" v="16633" actId="478"/>
          <ac:picMkLst>
            <pc:docMk/>
            <pc:sldMk cId="959978350" sldId="273"/>
            <ac:picMk id="11" creationId="{8EA32661-5CFF-0B58-BB8D-9CEFDFC38D9A}"/>
          </ac:picMkLst>
        </pc:picChg>
        <pc:picChg chg="add mod">
          <ac:chgData name="Nainsi Gupta" userId="b09b85d5-479f-40c9-9559-337cc2950784" providerId="ADAL" clId="{D3FFE980-8A35-4C98-8490-A1D7AF2CAA37}" dt="2024-07-04T11:30:24.439" v="33388" actId="1076"/>
          <ac:picMkLst>
            <pc:docMk/>
            <pc:sldMk cId="959978350" sldId="273"/>
            <ac:picMk id="13" creationId="{99B7B5D5-BB9C-1ED6-0DE8-425D49B663C0}"/>
          </ac:picMkLst>
        </pc:picChg>
        <pc:picChg chg="add del mod modCrop">
          <ac:chgData name="Nainsi Gupta" userId="b09b85d5-479f-40c9-9559-337cc2950784" providerId="ADAL" clId="{D3FFE980-8A35-4C98-8490-A1D7AF2CAA37}" dt="2024-06-25T17:51:26.825" v="16701" actId="478"/>
          <ac:picMkLst>
            <pc:docMk/>
            <pc:sldMk cId="959978350" sldId="273"/>
            <ac:picMk id="17" creationId="{7EF3E0EF-6864-3E31-CD4D-10A507BC87E7}"/>
          </ac:picMkLst>
        </pc:picChg>
        <pc:picChg chg="add mod">
          <ac:chgData name="Nainsi Gupta" userId="b09b85d5-479f-40c9-9559-337cc2950784" providerId="ADAL" clId="{D3FFE980-8A35-4C98-8490-A1D7AF2CAA37}" dt="2024-07-04T11:30:39.346" v="33390" actId="1076"/>
          <ac:picMkLst>
            <pc:docMk/>
            <pc:sldMk cId="959978350" sldId="273"/>
            <ac:picMk id="19" creationId="{E01E0246-23F2-BA44-D6AD-9F7E16C884E9}"/>
          </ac:picMkLst>
        </pc:picChg>
      </pc:sldChg>
      <pc:sldChg chg="addSp delSp modSp add mod modNotesTx">
        <pc:chgData name="Nainsi Gupta" userId="b09b85d5-479f-40c9-9559-337cc2950784" providerId="ADAL" clId="{D3FFE980-8A35-4C98-8490-A1D7AF2CAA37}" dt="2024-07-09T16:07:05.350" v="43642" actId="20577"/>
        <pc:sldMkLst>
          <pc:docMk/>
          <pc:sldMk cId="941784160" sldId="274"/>
        </pc:sldMkLst>
        <pc:spChg chg="add mod">
          <ac:chgData name="Nainsi Gupta" userId="b09b85d5-479f-40c9-9559-337cc2950784" providerId="ADAL" clId="{D3FFE980-8A35-4C98-8490-A1D7AF2CAA37}" dt="2024-07-04T11:19:13.482" v="33308" actId="255"/>
          <ac:spMkLst>
            <pc:docMk/>
            <pc:sldMk cId="941784160" sldId="274"/>
            <ac:spMk id="3" creationId="{7A0F081A-8CD0-337F-B00A-0D9980C507A0}"/>
          </ac:spMkLst>
        </pc:spChg>
        <pc:spChg chg="add del mod">
          <ac:chgData name="Nainsi Gupta" userId="b09b85d5-479f-40c9-9559-337cc2950784" providerId="ADAL" clId="{D3FFE980-8A35-4C98-8490-A1D7AF2CAA37}" dt="2024-06-26T16:46:22.596" v="17150"/>
          <ac:spMkLst>
            <pc:docMk/>
            <pc:sldMk cId="941784160" sldId="274"/>
            <ac:spMk id="8" creationId="{5CFD1C8A-0636-B828-E6E6-74F8CA5F5D24}"/>
          </ac:spMkLst>
        </pc:spChg>
        <pc:spChg chg="add mod">
          <ac:chgData name="Nainsi Gupta" userId="b09b85d5-479f-40c9-9559-337cc2950784" providerId="ADAL" clId="{D3FFE980-8A35-4C98-8490-A1D7AF2CAA37}" dt="2024-07-04T11:19:25.385" v="33309" actId="1076"/>
          <ac:spMkLst>
            <pc:docMk/>
            <pc:sldMk cId="941784160" sldId="274"/>
            <ac:spMk id="11" creationId="{167F8910-2FFC-24DF-A453-7004AA72262F}"/>
          </ac:spMkLst>
        </pc:spChg>
        <pc:spChg chg="add mod">
          <ac:chgData name="Nainsi Gupta" userId="b09b85d5-479f-40c9-9559-337cc2950784" providerId="ADAL" clId="{D3FFE980-8A35-4C98-8490-A1D7AF2CAA37}" dt="2024-07-04T11:39:39.641" v="33405" actId="1076"/>
          <ac:spMkLst>
            <pc:docMk/>
            <pc:sldMk cId="941784160" sldId="274"/>
            <ac:spMk id="14" creationId="{5F269D92-ECF0-ABB3-9AEA-B539E11844C3}"/>
          </ac:spMkLst>
        </pc:spChg>
        <pc:spChg chg="add mod">
          <ac:chgData name="Nainsi Gupta" userId="b09b85d5-479f-40c9-9559-337cc2950784" providerId="ADAL" clId="{D3FFE980-8A35-4C98-8490-A1D7AF2CAA37}" dt="2024-07-04T11:39:34.845" v="33404" actId="1076"/>
          <ac:spMkLst>
            <pc:docMk/>
            <pc:sldMk cId="941784160" sldId="274"/>
            <ac:spMk id="15" creationId="{BBB06F26-AE8E-C1B4-BA42-697C3FC4513C}"/>
          </ac:spMkLst>
        </pc:spChg>
        <pc:picChg chg="add mod">
          <ac:chgData name="Nainsi Gupta" userId="b09b85d5-479f-40c9-9559-337cc2950784" providerId="ADAL" clId="{D3FFE980-8A35-4C98-8490-A1D7AF2CAA37}" dt="2024-07-04T11:18:55.649" v="33306" actId="1076"/>
          <ac:picMkLst>
            <pc:docMk/>
            <pc:sldMk cId="941784160" sldId="274"/>
            <ac:picMk id="2" creationId="{0E1B26DF-9BF3-816A-AAA0-235BA77154BC}"/>
          </ac:picMkLst>
        </pc:picChg>
        <pc:picChg chg="del">
          <ac:chgData name="Nainsi Gupta" userId="b09b85d5-479f-40c9-9559-337cc2950784" providerId="ADAL" clId="{D3FFE980-8A35-4C98-8490-A1D7AF2CAA37}" dt="2024-07-02T07:22:03.776" v="30735" actId="478"/>
          <ac:picMkLst>
            <pc:docMk/>
            <pc:sldMk cId="941784160" sldId="274"/>
            <ac:picMk id="4" creationId="{85443209-7DF9-F215-E4C6-0238B6EAF563}"/>
          </ac:picMkLst>
        </pc:picChg>
        <pc:picChg chg="del">
          <ac:chgData name="Nainsi Gupta" userId="b09b85d5-479f-40c9-9559-337cc2950784" providerId="ADAL" clId="{D3FFE980-8A35-4C98-8490-A1D7AF2CAA37}" dt="2024-07-02T07:21:55.861" v="30734" actId="478"/>
          <ac:picMkLst>
            <pc:docMk/>
            <pc:sldMk cId="941784160" sldId="274"/>
            <ac:picMk id="5" creationId="{0B495B25-AE2B-0E05-84C6-D9233BCAE9EA}"/>
          </ac:picMkLst>
        </pc:picChg>
        <pc:picChg chg="add mod modCrop">
          <ac:chgData name="Nainsi Gupta" userId="b09b85d5-479f-40c9-9559-337cc2950784" providerId="ADAL" clId="{D3FFE980-8A35-4C98-8490-A1D7AF2CAA37}" dt="2024-07-04T11:34:56.301" v="33399" actId="1076"/>
          <ac:picMkLst>
            <pc:docMk/>
            <pc:sldMk cId="941784160" sldId="274"/>
            <ac:picMk id="5" creationId="{C5ADC209-EDF4-2047-B2C5-BCA7DE17CF8F}"/>
          </ac:picMkLst>
        </pc:picChg>
        <pc:picChg chg="add mod">
          <ac:chgData name="Nainsi Gupta" userId="b09b85d5-479f-40c9-9559-337cc2950784" providerId="ADAL" clId="{D3FFE980-8A35-4C98-8490-A1D7AF2CAA37}" dt="2024-07-04T11:40:07.185" v="33409" actId="14100"/>
          <ac:picMkLst>
            <pc:docMk/>
            <pc:sldMk cId="941784160" sldId="274"/>
            <ac:picMk id="7" creationId="{AEAF5FF8-9EEE-10C2-6DD7-EC2F0092FED3}"/>
          </ac:picMkLst>
        </pc:picChg>
        <pc:picChg chg="add del mod">
          <ac:chgData name="Nainsi Gupta" userId="b09b85d5-479f-40c9-9559-337cc2950784" providerId="ADAL" clId="{D3FFE980-8A35-4C98-8490-A1D7AF2CAA37}" dt="2024-06-26T16:33:57.411" v="17064" actId="478"/>
          <ac:picMkLst>
            <pc:docMk/>
            <pc:sldMk cId="941784160" sldId="274"/>
            <ac:picMk id="7" creationId="{F9814CD5-F55D-8FC1-E113-0FBC0762605A}"/>
          </ac:picMkLst>
        </pc:picChg>
        <pc:picChg chg="add mod">
          <ac:chgData name="Nainsi Gupta" userId="b09b85d5-479f-40c9-9559-337cc2950784" providerId="ADAL" clId="{D3FFE980-8A35-4C98-8490-A1D7AF2CAA37}" dt="2024-07-06T18:15:43.630" v="33676" actId="1076"/>
          <ac:picMkLst>
            <pc:docMk/>
            <pc:sldMk cId="941784160" sldId="274"/>
            <ac:picMk id="10" creationId="{6ABD1AF8-E6B5-77B4-2E95-1900C7D8EC66}"/>
          </ac:picMkLst>
        </pc:picChg>
        <pc:picChg chg="add del mod">
          <ac:chgData name="Nainsi Gupta" userId="b09b85d5-479f-40c9-9559-337cc2950784" providerId="ADAL" clId="{D3FFE980-8A35-4C98-8490-A1D7AF2CAA37}" dt="2024-06-26T17:19:20.024" v="17458" actId="478"/>
          <ac:picMkLst>
            <pc:docMk/>
            <pc:sldMk cId="941784160" sldId="274"/>
            <ac:picMk id="13" creationId="{CEE1C03A-8737-A04A-D63B-41C36ED4BB9C}"/>
          </ac:picMkLst>
        </pc:picChg>
        <pc:picChg chg="add del mod modCrop">
          <ac:chgData name="Nainsi Gupta" userId="b09b85d5-479f-40c9-9559-337cc2950784" providerId="ADAL" clId="{D3FFE980-8A35-4C98-8490-A1D7AF2CAA37}" dt="2024-07-04T11:34:25.983" v="33394" actId="478"/>
          <ac:picMkLst>
            <pc:docMk/>
            <pc:sldMk cId="941784160" sldId="274"/>
            <ac:picMk id="17" creationId="{AEFD4E7A-C5AF-230A-F148-6FF77FA63F15}"/>
          </ac:picMkLst>
        </pc:picChg>
        <pc:picChg chg="add del mod">
          <ac:chgData name="Nainsi Gupta" userId="b09b85d5-479f-40c9-9559-337cc2950784" providerId="ADAL" clId="{D3FFE980-8A35-4C98-8490-A1D7AF2CAA37}" dt="2024-06-26T17:54:33.459" v="17832" actId="478"/>
          <ac:picMkLst>
            <pc:docMk/>
            <pc:sldMk cId="941784160" sldId="274"/>
            <ac:picMk id="19" creationId="{F714CE5B-0BC3-2068-E5DE-DA62DC32008F}"/>
          </ac:picMkLst>
        </pc:picChg>
        <pc:picChg chg="add mod modCrop">
          <ac:chgData name="Nainsi Gupta" userId="b09b85d5-479f-40c9-9559-337cc2950784" providerId="ADAL" clId="{D3FFE980-8A35-4C98-8490-A1D7AF2CAA37}" dt="2024-07-04T11:21:10.482" v="33325" actId="1076"/>
          <ac:picMkLst>
            <pc:docMk/>
            <pc:sldMk cId="941784160" sldId="274"/>
            <ac:picMk id="21" creationId="{10AF4B6B-E7C3-F331-279E-7E7712563720}"/>
          </ac:picMkLst>
        </pc:picChg>
      </pc:sldChg>
      <pc:sldChg chg="addSp delSp modSp add mod modNotesTx">
        <pc:chgData name="Nainsi Gupta" userId="b09b85d5-479f-40c9-9559-337cc2950784" providerId="ADAL" clId="{D3FFE980-8A35-4C98-8490-A1D7AF2CAA37}" dt="2024-07-09T16:08:36.157" v="43730" actId="20577"/>
        <pc:sldMkLst>
          <pc:docMk/>
          <pc:sldMk cId="1281814818" sldId="275"/>
        </pc:sldMkLst>
        <pc:spChg chg="add mod">
          <ac:chgData name="Nainsi Gupta" userId="b09b85d5-479f-40c9-9559-337cc2950784" providerId="ADAL" clId="{D3FFE980-8A35-4C98-8490-A1D7AF2CAA37}" dt="2024-06-26T18:08:43.658" v="17890" actId="1076"/>
          <ac:spMkLst>
            <pc:docMk/>
            <pc:sldMk cId="1281814818" sldId="275"/>
            <ac:spMk id="2" creationId="{8DE6AC8C-CAA5-B209-2D6E-DCCB86016DCB}"/>
          </ac:spMkLst>
        </pc:spChg>
        <pc:spChg chg="add del mod">
          <ac:chgData name="Nainsi Gupta" userId="b09b85d5-479f-40c9-9559-337cc2950784" providerId="ADAL" clId="{D3FFE980-8A35-4C98-8490-A1D7AF2CAA37}" dt="2024-07-02T09:44:16.945" v="31087" actId="478"/>
          <ac:spMkLst>
            <pc:docMk/>
            <pc:sldMk cId="1281814818" sldId="275"/>
            <ac:spMk id="3" creationId="{CF7C2FD9-4801-0E4B-C285-97791279B40C}"/>
          </ac:spMkLst>
        </pc:spChg>
        <pc:spChg chg="add mod">
          <ac:chgData name="Nainsi Gupta" userId="b09b85d5-479f-40c9-9559-337cc2950784" providerId="ADAL" clId="{D3FFE980-8A35-4C98-8490-A1D7AF2CAA37}" dt="2024-07-02T08:52:36.131" v="30933" actId="1076"/>
          <ac:spMkLst>
            <pc:docMk/>
            <pc:sldMk cId="1281814818" sldId="275"/>
            <ac:spMk id="9" creationId="{7D1AA231-D74B-D030-2A36-F6C840315ACE}"/>
          </ac:spMkLst>
        </pc:spChg>
        <pc:spChg chg="add mod">
          <ac:chgData name="Nainsi Gupta" userId="b09b85d5-479f-40c9-9559-337cc2950784" providerId="ADAL" clId="{D3FFE980-8A35-4C98-8490-A1D7AF2CAA37}" dt="2024-06-26T18:30:31.875" v="18220" actId="1076"/>
          <ac:spMkLst>
            <pc:docMk/>
            <pc:sldMk cId="1281814818" sldId="275"/>
            <ac:spMk id="10" creationId="{EDEE7E06-35EF-B0AF-9E27-4318EB8C320C}"/>
          </ac:spMkLst>
        </pc:spChg>
        <pc:picChg chg="del">
          <ac:chgData name="Nainsi Gupta" userId="b09b85d5-479f-40c9-9559-337cc2950784" providerId="ADAL" clId="{D3FFE980-8A35-4C98-8490-A1D7AF2CAA37}" dt="2024-07-02T07:22:11.327" v="30737" actId="478"/>
          <ac:picMkLst>
            <pc:docMk/>
            <pc:sldMk cId="1281814818" sldId="275"/>
            <ac:picMk id="4" creationId="{85443209-7DF9-F215-E4C6-0238B6EAF563}"/>
          </ac:picMkLst>
        </pc:picChg>
        <pc:picChg chg="del">
          <ac:chgData name="Nainsi Gupta" userId="b09b85d5-479f-40c9-9559-337cc2950784" providerId="ADAL" clId="{D3FFE980-8A35-4C98-8490-A1D7AF2CAA37}" dt="2024-07-02T07:22:08.169" v="30736" actId="478"/>
          <ac:picMkLst>
            <pc:docMk/>
            <pc:sldMk cId="1281814818" sldId="275"/>
            <ac:picMk id="5" creationId="{0B495B25-AE2B-0E05-84C6-D9233BCAE9EA}"/>
          </ac:picMkLst>
        </pc:picChg>
        <pc:picChg chg="add mod">
          <ac:chgData name="Nainsi Gupta" userId="b09b85d5-479f-40c9-9559-337cc2950784" providerId="ADAL" clId="{D3FFE980-8A35-4C98-8490-A1D7AF2CAA37}" dt="2024-07-02T09:44:33.018" v="31090" actId="1076"/>
          <ac:picMkLst>
            <pc:docMk/>
            <pc:sldMk cId="1281814818" sldId="275"/>
            <ac:picMk id="6" creationId="{0E33B271-5DA3-9FB1-122E-0F649A81C8D9}"/>
          </ac:picMkLst>
        </pc:picChg>
        <pc:picChg chg="add mod">
          <ac:chgData name="Nainsi Gupta" userId="b09b85d5-479f-40c9-9559-337cc2950784" providerId="ADAL" clId="{D3FFE980-8A35-4C98-8490-A1D7AF2CAA37}" dt="2024-07-02T09:44:22.003" v="31088" actId="1076"/>
          <ac:picMkLst>
            <pc:docMk/>
            <pc:sldMk cId="1281814818" sldId="275"/>
            <ac:picMk id="8" creationId="{988E3801-59E8-45D1-C784-D44BFE440FEB}"/>
          </ac:picMkLst>
        </pc:picChg>
        <pc:picChg chg="add mod">
          <ac:chgData name="Nainsi Gupta" userId="b09b85d5-479f-40c9-9559-337cc2950784" providerId="ADAL" clId="{D3FFE980-8A35-4C98-8490-A1D7AF2CAA37}" dt="2024-07-02T08:52:22.163" v="30931" actId="1076"/>
          <ac:picMkLst>
            <pc:docMk/>
            <pc:sldMk cId="1281814818" sldId="275"/>
            <ac:picMk id="12" creationId="{1EB1C4A0-92AB-EA8E-AC53-579543FA15D5}"/>
          </ac:picMkLst>
        </pc:picChg>
      </pc:sldChg>
      <pc:sldChg chg="addSp delSp modSp add mod modNotesTx">
        <pc:chgData name="Nainsi Gupta" userId="b09b85d5-479f-40c9-9559-337cc2950784" providerId="ADAL" clId="{D3FFE980-8A35-4C98-8490-A1D7AF2CAA37}" dt="2024-07-09T16:08:51.974" v="43767" actId="20577"/>
        <pc:sldMkLst>
          <pc:docMk/>
          <pc:sldMk cId="3461576413" sldId="276"/>
        </pc:sldMkLst>
        <pc:spChg chg="add mod">
          <ac:chgData name="Nainsi Gupta" userId="b09b85d5-479f-40c9-9559-337cc2950784" providerId="ADAL" clId="{D3FFE980-8A35-4C98-8490-A1D7AF2CAA37}" dt="2024-07-09T09:37:49.598" v="37453" actId="1076"/>
          <ac:spMkLst>
            <pc:docMk/>
            <pc:sldMk cId="3461576413" sldId="276"/>
            <ac:spMk id="6" creationId="{C1F4A704-8CBA-E89F-EF30-D38490729526}"/>
          </ac:spMkLst>
        </pc:spChg>
        <pc:spChg chg="add del mod">
          <ac:chgData name="Nainsi Gupta" userId="b09b85d5-479f-40c9-9559-337cc2950784" providerId="ADAL" clId="{D3FFE980-8A35-4C98-8490-A1D7AF2CAA37}" dt="2024-06-27T13:44:11.043" v="18382" actId="478"/>
          <ac:spMkLst>
            <pc:docMk/>
            <pc:sldMk cId="3461576413" sldId="276"/>
            <ac:spMk id="7" creationId="{2B488C33-7E1F-2506-AFD1-DE3D994CF599}"/>
          </ac:spMkLst>
        </pc:spChg>
        <pc:spChg chg="add del mod">
          <ac:chgData name="Nainsi Gupta" userId="b09b85d5-479f-40c9-9559-337cc2950784" providerId="ADAL" clId="{D3FFE980-8A35-4C98-8490-A1D7AF2CAA37}" dt="2024-06-27T13:45:42.542" v="18418"/>
          <ac:spMkLst>
            <pc:docMk/>
            <pc:sldMk cId="3461576413" sldId="276"/>
            <ac:spMk id="8" creationId="{D22C91CB-723B-7BDD-1950-D2809473AC58}"/>
          </ac:spMkLst>
        </pc:spChg>
        <pc:spChg chg="add mod">
          <ac:chgData name="Nainsi Gupta" userId="b09b85d5-479f-40c9-9559-337cc2950784" providerId="ADAL" clId="{D3FFE980-8A35-4C98-8490-A1D7AF2CAA37}" dt="2024-06-27T13:59:29.101" v="18745" actId="14100"/>
          <ac:spMkLst>
            <pc:docMk/>
            <pc:sldMk cId="3461576413" sldId="276"/>
            <ac:spMk id="9" creationId="{4FE3DEEF-4DFF-BBA6-732A-B2427F8B04BE}"/>
          </ac:spMkLst>
        </pc:spChg>
        <pc:spChg chg="add del mod">
          <ac:chgData name="Nainsi Gupta" userId="b09b85d5-479f-40c9-9559-337cc2950784" providerId="ADAL" clId="{D3FFE980-8A35-4C98-8490-A1D7AF2CAA37}" dt="2024-06-27T15:17:44.506" v="19092" actId="478"/>
          <ac:spMkLst>
            <pc:docMk/>
            <pc:sldMk cId="3461576413" sldId="276"/>
            <ac:spMk id="10" creationId="{68D166E3-F847-9DE3-16A0-15F173DA0BDD}"/>
          </ac:spMkLst>
        </pc:spChg>
        <pc:spChg chg="add mod">
          <ac:chgData name="Nainsi Gupta" userId="b09b85d5-479f-40c9-9559-337cc2950784" providerId="ADAL" clId="{D3FFE980-8A35-4C98-8490-A1D7AF2CAA37}" dt="2024-07-02T17:14:47.495" v="32203" actId="20577"/>
          <ac:spMkLst>
            <pc:docMk/>
            <pc:sldMk cId="3461576413" sldId="276"/>
            <ac:spMk id="11" creationId="{58C8DAB0-6C2B-520F-B183-688D197F5777}"/>
          </ac:spMkLst>
        </pc:spChg>
        <pc:spChg chg="add del mod">
          <ac:chgData name="Nainsi Gupta" userId="b09b85d5-479f-40c9-9559-337cc2950784" providerId="ADAL" clId="{D3FFE980-8A35-4C98-8490-A1D7AF2CAA37}" dt="2024-06-27T15:17:52.481" v="19094" actId="478"/>
          <ac:spMkLst>
            <pc:docMk/>
            <pc:sldMk cId="3461576413" sldId="276"/>
            <ac:spMk id="12" creationId="{42AE276D-0ABC-67CB-4E0D-071A22CE2EE4}"/>
          </ac:spMkLst>
        </pc:spChg>
        <pc:spChg chg="add mod">
          <ac:chgData name="Nainsi Gupta" userId="b09b85d5-479f-40c9-9559-337cc2950784" providerId="ADAL" clId="{D3FFE980-8A35-4C98-8490-A1D7AF2CAA37}" dt="2024-06-27T13:59:23.880" v="18744" actId="1076"/>
          <ac:spMkLst>
            <pc:docMk/>
            <pc:sldMk cId="3461576413" sldId="276"/>
            <ac:spMk id="13" creationId="{8A866E80-5042-787A-0A1C-2EFB6E8D64C0}"/>
          </ac:spMkLst>
        </pc:spChg>
        <pc:spChg chg="add del mod">
          <ac:chgData name="Nainsi Gupta" userId="b09b85d5-479f-40c9-9559-337cc2950784" providerId="ADAL" clId="{D3FFE980-8A35-4C98-8490-A1D7AF2CAA37}" dt="2024-06-27T13:58:50.080" v="18741"/>
          <ac:spMkLst>
            <pc:docMk/>
            <pc:sldMk cId="3461576413" sldId="276"/>
            <ac:spMk id="14" creationId="{2852C4DF-5241-F2D3-9F91-9011351C756A}"/>
          </ac:spMkLst>
        </pc:spChg>
        <pc:spChg chg="add del mod">
          <ac:chgData name="Nainsi Gupta" userId="b09b85d5-479f-40c9-9559-337cc2950784" providerId="ADAL" clId="{D3FFE980-8A35-4C98-8490-A1D7AF2CAA37}" dt="2024-06-27T15:17:48.560" v="19093" actId="478"/>
          <ac:spMkLst>
            <pc:docMk/>
            <pc:sldMk cId="3461576413" sldId="276"/>
            <ac:spMk id="15" creationId="{465A8875-33D1-B247-3AD6-A398B7E32779}"/>
          </ac:spMkLst>
        </pc:spChg>
        <pc:spChg chg="add mod">
          <ac:chgData name="Nainsi Gupta" userId="b09b85d5-479f-40c9-9559-337cc2950784" providerId="ADAL" clId="{D3FFE980-8A35-4C98-8490-A1D7AF2CAA37}" dt="2024-06-27T16:29:03.142" v="19534" actId="255"/>
          <ac:spMkLst>
            <pc:docMk/>
            <pc:sldMk cId="3461576413" sldId="276"/>
            <ac:spMk id="16" creationId="{0F9DECB5-DE89-3621-FB19-3A629C34E094}"/>
          </ac:spMkLst>
        </pc:spChg>
        <pc:spChg chg="add mod">
          <ac:chgData name="Nainsi Gupta" userId="b09b85d5-479f-40c9-9559-337cc2950784" providerId="ADAL" clId="{D3FFE980-8A35-4C98-8490-A1D7AF2CAA37}" dt="2024-07-02T17:16:55.087" v="32214" actId="20577"/>
          <ac:spMkLst>
            <pc:docMk/>
            <pc:sldMk cId="3461576413" sldId="276"/>
            <ac:spMk id="23" creationId="{E3297A7F-1245-CAB0-B73B-633389ADB7FA}"/>
          </ac:spMkLst>
        </pc:spChg>
        <pc:picChg chg="add mod">
          <ac:chgData name="Nainsi Gupta" userId="b09b85d5-479f-40c9-9559-337cc2950784" providerId="ADAL" clId="{D3FFE980-8A35-4C98-8490-A1D7AF2CAA37}" dt="2024-06-27T15:18:23.110" v="19099" actId="1076"/>
          <ac:picMkLst>
            <pc:docMk/>
            <pc:sldMk cId="3461576413" sldId="276"/>
            <ac:picMk id="3" creationId="{0F48F5D8-4E5D-E72E-35FB-7A96AAFF8CCE}"/>
          </ac:picMkLst>
        </pc:picChg>
        <pc:picChg chg="del">
          <ac:chgData name="Nainsi Gupta" userId="b09b85d5-479f-40c9-9559-337cc2950784" providerId="ADAL" clId="{D3FFE980-8A35-4C98-8490-A1D7AF2CAA37}" dt="2024-07-02T07:22:23.076" v="30739" actId="478"/>
          <ac:picMkLst>
            <pc:docMk/>
            <pc:sldMk cId="3461576413" sldId="276"/>
            <ac:picMk id="4" creationId="{85443209-7DF9-F215-E4C6-0238B6EAF563}"/>
          </ac:picMkLst>
        </pc:picChg>
        <pc:picChg chg="del">
          <ac:chgData name="Nainsi Gupta" userId="b09b85d5-479f-40c9-9559-337cc2950784" providerId="ADAL" clId="{D3FFE980-8A35-4C98-8490-A1D7AF2CAA37}" dt="2024-07-02T07:22:16.378" v="30738" actId="478"/>
          <ac:picMkLst>
            <pc:docMk/>
            <pc:sldMk cId="3461576413" sldId="276"/>
            <ac:picMk id="5" creationId="{0B495B25-AE2B-0E05-84C6-D9233BCAE9EA}"/>
          </ac:picMkLst>
        </pc:picChg>
        <pc:picChg chg="add del mod">
          <ac:chgData name="Nainsi Gupta" userId="b09b85d5-479f-40c9-9559-337cc2950784" providerId="ADAL" clId="{D3FFE980-8A35-4C98-8490-A1D7AF2CAA37}" dt="2024-06-27T14:17:02.368" v="18790" actId="478"/>
          <ac:picMkLst>
            <pc:docMk/>
            <pc:sldMk cId="3461576413" sldId="276"/>
            <ac:picMk id="18" creationId="{8FFB56EA-8504-CAE5-6127-E10ECFEFB69A}"/>
          </ac:picMkLst>
        </pc:picChg>
        <pc:picChg chg="add mod modCrop">
          <ac:chgData name="Nainsi Gupta" userId="b09b85d5-479f-40c9-9559-337cc2950784" providerId="ADAL" clId="{D3FFE980-8A35-4C98-8490-A1D7AF2CAA37}" dt="2024-07-08T18:14:08.100" v="33684" actId="1076"/>
          <ac:picMkLst>
            <pc:docMk/>
            <pc:sldMk cId="3461576413" sldId="276"/>
            <ac:picMk id="20" creationId="{297084AF-6F82-1970-8377-E6F0FCD4F0EB}"/>
          </ac:picMkLst>
        </pc:picChg>
        <pc:picChg chg="add mod">
          <ac:chgData name="Nainsi Gupta" userId="b09b85d5-479f-40c9-9559-337cc2950784" providerId="ADAL" clId="{D3FFE980-8A35-4C98-8490-A1D7AF2CAA37}" dt="2024-06-27T14:18:58.643" v="18813" actId="1076"/>
          <ac:picMkLst>
            <pc:docMk/>
            <pc:sldMk cId="3461576413" sldId="276"/>
            <ac:picMk id="22" creationId="{3455E24F-0944-9B22-8CAE-5713D5114C4C}"/>
          </ac:picMkLst>
        </pc:picChg>
      </pc:sldChg>
      <pc:sldChg chg="addSp delSp modSp add mod modNotesTx">
        <pc:chgData name="Nainsi Gupta" userId="b09b85d5-479f-40c9-9559-337cc2950784" providerId="ADAL" clId="{D3FFE980-8A35-4C98-8490-A1D7AF2CAA37}" dt="2024-07-09T16:09:10.103" v="43830" actId="20577"/>
        <pc:sldMkLst>
          <pc:docMk/>
          <pc:sldMk cId="2958586171" sldId="277"/>
        </pc:sldMkLst>
        <pc:spChg chg="add mod">
          <ac:chgData name="Nainsi Gupta" userId="b09b85d5-479f-40c9-9559-337cc2950784" providerId="ADAL" clId="{D3FFE980-8A35-4C98-8490-A1D7AF2CAA37}" dt="2024-06-27T16:30:02.909" v="19539" actId="1076"/>
          <ac:spMkLst>
            <pc:docMk/>
            <pc:sldMk cId="2958586171" sldId="277"/>
            <ac:spMk id="2" creationId="{FB7F8610-4BE8-3CF8-82C5-FF2F5E73674E}"/>
          </ac:spMkLst>
        </pc:spChg>
        <pc:spChg chg="mod">
          <ac:chgData name="Nainsi Gupta" userId="b09b85d5-479f-40c9-9559-337cc2950784" providerId="ADAL" clId="{D3FFE980-8A35-4C98-8490-A1D7AF2CAA37}" dt="2024-07-02T17:17:21.333" v="32219" actId="20577"/>
          <ac:spMkLst>
            <pc:docMk/>
            <pc:sldMk cId="2958586171" sldId="277"/>
            <ac:spMk id="6" creationId="{C1F4A704-8CBA-E89F-EF30-D38490729526}"/>
          </ac:spMkLst>
        </pc:spChg>
        <pc:spChg chg="del">
          <ac:chgData name="Nainsi Gupta" userId="b09b85d5-479f-40c9-9559-337cc2950784" providerId="ADAL" clId="{D3FFE980-8A35-4C98-8490-A1D7AF2CAA37}" dt="2024-06-27T15:16:17.683" v="19074" actId="478"/>
          <ac:spMkLst>
            <pc:docMk/>
            <pc:sldMk cId="2958586171" sldId="277"/>
            <ac:spMk id="9" creationId="{4FE3DEEF-4DFF-BBA6-732A-B2427F8B04BE}"/>
          </ac:spMkLst>
        </pc:spChg>
        <pc:spChg chg="del">
          <ac:chgData name="Nainsi Gupta" userId="b09b85d5-479f-40c9-9559-337cc2950784" providerId="ADAL" clId="{D3FFE980-8A35-4C98-8490-A1D7AF2CAA37}" dt="2024-06-27T15:34:55.237" v="19260" actId="478"/>
          <ac:spMkLst>
            <pc:docMk/>
            <pc:sldMk cId="2958586171" sldId="277"/>
            <ac:spMk id="10" creationId="{68D166E3-F847-9DE3-16A0-15F173DA0BDD}"/>
          </ac:spMkLst>
        </pc:spChg>
        <pc:spChg chg="del">
          <ac:chgData name="Nainsi Gupta" userId="b09b85d5-479f-40c9-9559-337cc2950784" providerId="ADAL" clId="{D3FFE980-8A35-4C98-8490-A1D7AF2CAA37}" dt="2024-06-27T15:16:28.117" v="19076" actId="478"/>
          <ac:spMkLst>
            <pc:docMk/>
            <pc:sldMk cId="2958586171" sldId="277"/>
            <ac:spMk id="11" creationId="{58C8DAB0-6C2B-520F-B183-688D197F5777}"/>
          </ac:spMkLst>
        </pc:spChg>
        <pc:spChg chg="del">
          <ac:chgData name="Nainsi Gupta" userId="b09b85d5-479f-40c9-9559-337cc2950784" providerId="ADAL" clId="{D3FFE980-8A35-4C98-8490-A1D7AF2CAA37}" dt="2024-06-27T15:34:52.694" v="19259" actId="478"/>
          <ac:spMkLst>
            <pc:docMk/>
            <pc:sldMk cId="2958586171" sldId="277"/>
            <ac:spMk id="12" creationId="{42AE276D-0ABC-67CB-4E0D-071A22CE2EE4}"/>
          </ac:spMkLst>
        </pc:spChg>
        <pc:spChg chg="del">
          <ac:chgData name="Nainsi Gupta" userId="b09b85d5-479f-40c9-9559-337cc2950784" providerId="ADAL" clId="{D3FFE980-8A35-4C98-8490-A1D7AF2CAA37}" dt="2024-06-27T15:16:22.228" v="19075" actId="478"/>
          <ac:spMkLst>
            <pc:docMk/>
            <pc:sldMk cId="2958586171" sldId="277"/>
            <ac:spMk id="13" creationId="{8A866E80-5042-787A-0A1C-2EFB6E8D64C0}"/>
          </ac:spMkLst>
        </pc:spChg>
        <pc:spChg chg="add mod">
          <ac:chgData name="Nainsi Gupta" userId="b09b85d5-479f-40c9-9559-337cc2950784" providerId="ADAL" clId="{D3FFE980-8A35-4C98-8490-A1D7AF2CAA37}" dt="2024-07-02T17:18:22.676" v="32226" actId="20577"/>
          <ac:spMkLst>
            <pc:docMk/>
            <pc:sldMk cId="2958586171" sldId="277"/>
            <ac:spMk id="14" creationId="{CB881B38-1EEA-4C1F-F580-C85BBA3EA989}"/>
          </ac:spMkLst>
        </pc:spChg>
        <pc:spChg chg="del">
          <ac:chgData name="Nainsi Gupta" userId="b09b85d5-479f-40c9-9559-337cc2950784" providerId="ADAL" clId="{D3FFE980-8A35-4C98-8490-A1D7AF2CAA37}" dt="2024-06-27T15:34:47.657" v="19258" actId="478"/>
          <ac:spMkLst>
            <pc:docMk/>
            <pc:sldMk cId="2958586171" sldId="277"/>
            <ac:spMk id="15" creationId="{465A8875-33D1-B247-3AD6-A398B7E32779}"/>
          </ac:spMkLst>
        </pc:spChg>
        <pc:spChg chg="del">
          <ac:chgData name="Nainsi Gupta" userId="b09b85d5-479f-40c9-9559-337cc2950784" providerId="ADAL" clId="{D3FFE980-8A35-4C98-8490-A1D7AF2CAA37}" dt="2024-06-27T15:16:44.743" v="19081" actId="478"/>
          <ac:spMkLst>
            <pc:docMk/>
            <pc:sldMk cId="2958586171" sldId="277"/>
            <ac:spMk id="16" creationId="{0F9DECB5-DE89-3621-FB19-3A629C34E094}"/>
          </ac:spMkLst>
        </pc:spChg>
        <pc:spChg chg="add mod">
          <ac:chgData name="Nainsi Gupta" userId="b09b85d5-479f-40c9-9559-337cc2950784" providerId="ADAL" clId="{D3FFE980-8A35-4C98-8490-A1D7AF2CAA37}" dt="2024-06-27T16:29:46.195" v="19538" actId="1076"/>
          <ac:spMkLst>
            <pc:docMk/>
            <pc:sldMk cId="2958586171" sldId="277"/>
            <ac:spMk id="17" creationId="{0C1D0673-D72F-8A1E-E3DB-C38B88C91C80}"/>
          </ac:spMkLst>
        </pc:spChg>
        <pc:spChg chg="add mod">
          <ac:chgData name="Nainsi Gupta" userId="b09b85d5-479f-40c9-9559-337cc2950784" providerId="ADAL" clId="{D3FFE980-8A35-4C98-8490-A1D7AF2CAA37}" dt="2024-07-02T17:21:58.443" v="32230" actId="20577"/>
          <ac:spMkLst>
            <pc:docMk/>
            <pc:sldMk cId="2958586171" sldId="277"/>
            <ac:spMk id="18" creationId="{807401AB-99BE-E6F9-737B-A2440EBC1387}"/>
          </ac:spMkLst>
        </pc:spChg>
        <pc:spChg chg="del mod">
          <ac:chgData name="Nainsi Gupta" userId="b09b85d5-479f-40c9-9559-337cc2950784" providerId="ADAL" clId="{D3FFE980-8A35-4C98-8490-A1D7AF2CAA37}" dt="2024-06-27T15:16:40.149" v="19080" actId="478"/>
          <ac:spMkLst>
            <pc:docMk/>
            <pc:sldMk cId="2958586171" sldId="277"/>
            <ac:spMk id="23" creationId="{E3297A7F-1245-CAB0-B73B-633389ADB7FA}"/>
          </ac:spMkLst>
        </pc:spChg>
        <pc:picChg chg="del">
          <ac:chgData name="Nainsi Gupta" userId="b09b85d5-479f-40c9-9559-337cc2950784" providerId="ADAL" clId="{D3FFE980-8A35-4C98-8490-A1D7AF2CAA37}" dt="2024-06-27T15:57:18.618" v="19285" actId="478"/>
          <ac:picMkLst>
            <pc:docMk/>
            <pc:sldMk cId="2958586171" sldId="277"/>
            <ac:picMk id="3" creationId="{0F48F5D8-4E5D-E72E-35FB-7A96AAFF8CCE}"/>
          </ac:picMkLst>
        </pc:picChg>
        <pc:picChg chg="del">
          <ac:chgData name="Nainsi Gupta" userId="b09b85d5-479f-40c9-9559-337cc2950784" providerId="ADAL" clId="{D3FFE980-8A35-4C98-8490-A1D7AF2CAA37}" dt="2024-07-02T07:22:35.165" v="30741" actId="478"/>
          <ac:picMkLst>
            <pc:docMk/>
            <pc:sldMk cId="2958586171" sldId="277"/>
            <ac:picMk id="4" creationId="{85443209-7DF9-F215-E4C6-0238B6EAF563}"/>
          </ac:picMkLst>
        </pc:picChg>
        <pc:picChg chg="del">
          <ac:chgData name="Nainsi Gupta" userId="b09b85d5-479f-40c9-9559-337cc2950784" providerId="ADAL" clId="{D3FFE980-8A35-4C98-8490-A1D7AF2CAA37}" dt="2024-07-02T07:22:28.955" v="30740" actId="478"/>
          <ac:picMkLst>
            <pc:docMk/>
            <pc:sldMk cId="2958586171" sldId="277"/>
            <ac:picMk id="5" creationId="{0B495B25-AE2B-0E05-84C6-D9233BCAE9EA}"/>
          </ac:picMkLst>
        </pc:picChg>
        <pc:picChg chg="add mod">
          <ac:chgData name="Nainsi Gupta" userId="b09b85d5-479f-40c9-9559-337cc2950784" providerId="ADAL" clId="{D3FFE980-8A35-4C98-8490-A1D7AF2CAA37}" dt="2024-06-27T16:28:00.217" v="19529" actId="1076"/>
          <ac:picMkLst>
            <pc:docMk/>
            <pc:sldMk cId="2958586171" sldId="277"/>
            <ac:picMk id="8" creationId="{FBBB2A93-FC2B-969E-B4EB-167A633050ED}"/>
          </ac:picMkLst>
        </pc:picChg>
        <pc:picChg chg="del">
          <ac:chgData name="Nainsi Gupta" userId="b09b85d5-479f-40c9-9559-337cc2950784" providerId="ADAL" clId="{D3FFE980-8A35-4C98-8490-A1D7AF2CAA37}" dt="2024-06-27T15:16:33.077" v="19077" actId="478"/>
          <ac:picMkLst>
            <pc:docMk/>
            <pc:sldMk cId="2958586171" sldId="277"/>
            <ac:picMk id="20" creationId="{297084AF-6F82-1970-8377-E6F0FCD4F0EB}"/>
          </ac:picMkLst>
        </pc:picChg>
        <pc:picChg chg="add mod">
          <ac:chgData name="Nainsi Gupta" userId="b09b85d5-479f-40c9-9559-337cc2950784" providerId="ADAL" clId="{D3FFE980-8A35-4C98-8490-A1D7AF2CAA37}" dt="2024-06-27T16:28:04.885" v="19530" actId="1076"/>
          <ac:picMkLst>
            <pc:docMk/>
            <pc:sldMk cId="2958586171" sldId="277"/>
            <ac:picMk id="21" creationId="{B09676DE-1C94-A969-479B-7C26F680A68D}"/>
          </ac:picMkLst>
        </pc:picChg>
        <pc:picChg chg="del">
          <ac:chgData name="Nainsi Gupta" userId="b09b85d5-479f-40c9-9559-337cc2950784" providerId="ADAL" clId="{D3FFE980-8A35-4C98-8490-A1D7AF2CAA37}" dt="2024-06-27T15:16:35.147" v="19078" actId="478"/>
          <ac:picMkLst>
            <pc:docMk/>
            <pc:sldMk cId="2958586171" sldId="277"/>
            <ac:picMk id="22" creationId="{3455E24F-0944-9B22-8CAE-5713D5114C4C}"/>
          </ac:picMkLst>
        </pc:picChg>
      </pc:sldChg>
      <pc:sldChg chg="addSp delSp modSp add mod modNotesTx">
        <pc:chgData name="Nainsi Gupta" userId="b09b85d5-479f-40c9-9559-337cc2950784" providerId="ADAL" clId="{D3FFE980-8A35-4C98-8490-A1D7AF2CAA37}" dt="2024-07-09T16:09:57.822" v="43978" actId="20577"/>
        <pc:sldMkLst>
          <pc:docMk/>
          <pc:sldMk cId="3098833656" sldId="278"/>
        </pc:sldMkLst>
        <pc:spChg chg="add mod">
          <ac:chgData name="Nainsi Gupta" userId="b09b85d5-479f-40c9-9559-337cc2950784" providerId="ADAL" clId="{D3FFE980-8A35-4C98-8490-A1D7AF2CAA37}" dt="2024-07-09T09:45:59.508" v="37605" actId="1076"/>
          <ac:spMkLst>
            <pc:docMk/>
            <pc:sldMk cId="3098833656" sldId="278"/>
            <ac:spMk id="2" creationId="{FA8971B2-4924-9323-9CE9-C07A3F293A8E}"/>
          </ac:spMkLst>
        </pc:spChg>
        <pc:spChg chg="del">
          <ac:chgData name="Nainsi Gupta" userId="b09b85d5-479f-40c9-9559-337cc2950784" providerId="ADAL" clId="{D3FFE980-8A35-4C98-8490-A1D7AF2CAA37}" dt="2024-06-27T15:17:10.680" v="19086" actId="478"/>
          <ac:spMkLst>
            <pc:docMk/>
            <pc:sldMk cId="3098833656" sldId="278"/>
            <ac:spMk id="6" creationId="{C1F4A704-8CBA-E89F-EF30-D38490729526}"/>
          </ac:spMkLst>
        </pc:spChg>
        <pc:spChg chg="add del mod">
          <ac:chgData name="Nainsi Gupta" userId="b09b85d5-479f-40c9-9559-337cc2950784" providerId="ADAL" clId="{D3FFE980-8A35-4C98-8490-A1D7AF2CAA37}" dt="2024-06-27T15:34:18.066" v="19255" actId="478"/>
          <ac:spMkLst>
            <pc:docMk/>
            <pc:sldMk cId="3098833656" sldId="278"/>
            <ac:spMk id="7" creationId="{FF6CB840-3A98-62B7-E139-DBB8AD863599}"/>
          </ac:spMkLst>
        </pc:spChg>
        <pc:spChg chg="add mod">
          <ac:chgData name="Nainsi Gupta" userId="b09b85d5-479f-40c9-9559-337cc2950784" providerId="ADAL" clId="{D3FFE980-8A35-4C98-8490-A1D7AF2CAA37}" dt="2024-07-09T09:46:03.234" v="37606" actId="1076"/>
          <ac:spMkLst>
            <pc:docMk/>
            <pc:sldMk cId="3098833656" sldId="278"/>
            <ac:spMk id="8" creationId="{EC960BF3-54B8-A942-5968-2A118164A938}"/>
          </ac:spMkLst>
        </pc:spChg>
        <pc:spChg chg="add mod">
          <ac:chgData name="Nainsi Gupta" userId="b09b85d5-479f-40c9-9559-337cc2950784" providerId="ADAL" clId="{D3FFE980-8A35-4C98-8490-A1D7AF2CAA37}" dt="2024-07-09T09:46:07.211" v="37607" actId="1076"/>
          <ac:spMkLst>
            <pc:docMk/>
            <pc:sldMk cId="3098833656" sldId="278"/>
            <ac:spMk id="9" creationId="{D5CF9527-32AF-CA78-B287-B3E96268B08C}"/>
          </ac:spMkLst>
        </pc:spChg>
        <pc:spChg chg="del">
          <ac:chgData name="Nainsi Gupta" userId="b09b85d5-479f-40c9-9559-337cc2950784" providerId="ADAL" clId="{D3FFE980-8A35-4C98-8490-A1D7AF2CAA37}" dt="2024-06-27T15:17:00.097" v="19084" actId="478"/>
          <ac:spMkLst>
            <pc:docMk/>
            <pc:sldMk cId="3098833656" sldId="278"/>
            <ac:spMk id="10" creationId="{68D166E3-F847-9DE3-16A0-15F173DA0BDD}"/>
          </ac:spMkLst>
        </pc:spChg>
        <pc:spChg chg="del">
          <ac:chgData name="Nainsi Gupta" userId="b09b85d5-479f-40c9-9559-337cc2950784" providerId="ADAL" clId="{D3FFE980-8A35-4C98-8490-A1D7AF2CAA37}" dt="2024-06-27T15:17:04.711" v="19085" actId="478"/>
          <ac:spMkLst>
            <pc:docMk/>
            <pc:sldMk cId="3098833656" sldId="278"/>
            <ac:spMk id="12" creationId="{42AE276D-0ABC-67CB-4E0D-071A22CE2EE4}"/>
          </ac:spMkLst>
        </pc:spChg>
        <pc:spChg chg="add mod">
          <ac:chgData name="Nainsi Gupta" userId="b09b85d5-479f-40c9-9559-337cc2950784" providerId="ADAL" clId="{D3FFE980-8A35-4C98-8490-A1D7AF2CAA37}" dt="2024-07-09T09:45:46.708" v="37603" actId="1076"/>
          <ac:spMkLst>
            <pc:docMk/>
            <pc:sldMk cId="3098833656" sldId="278"/>
            <ac:spMk id="14" creationId="{C75C89C5-F103-BA75-81FA-8BF367603A78}"/>
          </ac:spMkLst>
        </pc:spChg>
        <pc:spChg chg="del">
          <ac:chgData name="Nainsi Gupta" userId="b09b85d5-479f-40c9-9559-337cc2950784" providerId="ADAL" clId="{D3FFE980-8A35-4C98-8490-A1D7AF2CAA37}" dt="2024-06-27T15:16:57.936" v="19083" actId="478"/>
          <ac:spMkLst>
            <pc:docMk/>
            <pc:sldMk cId="3098833656" sldId="278"/>
            <ac:spMk id="15" creationId="{465A8875-33D1-B247-3AD6-A398B7E32779}"/>
          </ac:spMkLst>
        </pc:spChg>
        <pc:spChg chg="add mod">
          <ac:chgData name="Nainsi Gupta" userId="b09b85d5-479f-40c9-9559-337cc2950784" providerId="ADAL" clId="{D3FFE980-8A35-4C98-8490-A1D7AF2CAA37}" dt="2024-07-09T09:46:13.744" v="37608" actId="1076"/>
          <ac:spMkLst>
            <pc:docMk/>
            <pc:sldMk cId="3098833656" sldId="278"/>
            <ac:spMk id="16" creationId="{18B288FD-88B3-CBAA-3578-2CBF88AB9153}"/>
          </ac:spMkLst>
        </pc:spChg>
        <pc:picChg chg="del">
          <ac:chgData name="Nainsi Gupta" userId="b09b85d5-479f-40c9-9559-337cc2950784" providerId="ADAL" clId="{D3FFE980-8A35-4C98-8490-A1D7AF2CAA37}" dt="2024-06-27T16:30:53.640" v="19540" actId="478"/>
          <ac:picMkLst>
            <pc:docMk/>
            <pc:sldMk cId="3098833656" sldId="278"/>
            <ac:picMk id="3" creationId="{0F48F5D8-4E5D-E72E-35FB-7A96AAFF8CCE}"/>
          </ac:picMkLst>
        </pc:picChg>
        <pc:picChg chg="del">
          <ac:chgData name="Nainsi Gupta" userId="b09b85d5-479f-40c9-9559-337cc2950784" providerId="ADAL" clId="{D3FFE980-8A35-4C98-8490-A1D7AF2CAA37}" dt="2024-07-02T07:23:06.186" v="30745" actId="478"/>
          <ac:picMkLst>
            <pc:docMk/>
            <pc:sldMk cId="3098833656" sldId="278"/>
            <ac:picMk id="4" creationId="{85443209-7DF9-F215-E4C6-0238B6EAF563}"/>
          </ac:picMkLst>
        </pc:picChg>
        <pc:picChg chg="del">
          <ac:chgData name="Nainsi Gupta" userId="b09b85d5-479f-40c9-9559-337cc2950784" providerId="ADAL" clId="{D3FFE980-8A35-4C98-8490-A1D7AF2CAA37}" dt="2024-07-02T07:22:39.452" v="30742" actId="478"/>
          <ac:picMkLst>
            <pc:docMk/>
            <pc:sldMk cId="3098833656" sldId="278"/>
            <ac:picMk id="5" creationId="{0B495B25-AE2B-0E05-84C6-D9233BCAE9EA}"/>
          </ac:picMkLst>
        </pc:picChg>
        <pc:picChg chg="add del">
          <ac:chgData name="Nainsi Gupta" userId="b09b85d5-479f-40c9-9559-337cc2950784" providerId="ADAL" clId="{D3FFE980-8A35-4C98-8490-A1D7AF2CAA37}" dt="2024-06-27T16:31:20.018" v="19542" actId="22"/>
          <ac:picMkLst>
            <pc:docMk/>
            <pc:sldMk cId="3098833656" sldId="278"/>
            <ac:picMk id="13" creationId="{A1C8DF4A-02D8-D87C-5B8A-0D7D2362BB59}"/>
          </ac:picMkLst>
        </pc:picChg>
        <pc:picChg chg="add del mod modCrop">
          <ac:chgData name="Nainsi Gupta" userId="b09b85d5-479f-40c9-9559-337cc2950784" providerId="ADAL" clId="{D3FFE980-8A35-4C98-8490-A1D7AF2CAA37}" dt="2024-06-27T17:43:12.317" v="19896" actId="478"/>
          <ac:picMkLst>
            <pc:docMk/>
            <pc:sldMk cId="3098833656" sldId="278"/>
            <ac:picMk id="18" creationId="{C9892BC7-B56F-BA5E-FA1C-16739CB32BFF}"/>
          </ac:picMkLst>
        </pc:picChg>
      </pc:sldChg>
      <pc:sldChg chg="addSp delSp modSp add mod modNotesTx">
        <pc:chgData name="Nainsi Gupta" userId="b09b85d5-479f-40c9-9559-337cc2950784" providerId="ADAL" clId="{D3FFE980-8A35-4C98-8490-A1D7AF2CAA37}" dt="2024-07-09T16:10:42.951" v="44623" actId="20577"/>
        <pc:sldMkLst>
          <pc:docMk/>
          <pc:sldMk cId="2179272454" sldId="279"/>
        </pc:sldMkLst>
        <pc:spChg chg="add mod">
          <ac:chgData name="Nainsi Gupta" userId="b09b85d5-479f-40c9-9559-337cc2950784" providerId="ADAL" clId="{D3FFE980-8A35-4C98-8490-A1D7AF2CAA37}" dt="2024-06-27T18:30:20.748" v="20344" actId="1076"/>
          <ac:spMkLst>
            <pc:docMk/>
            <pc:sldMk cId="2179272454" sldId="279"/>
            <ac:spMk id="2" creationId="{250BE946-0A12-7396-B8EF-A1E616F96B4B}"/>
          </ac:spMkLst>
        </pc:spChg>
        <pc:spChg chg="add mod">
          <ac:chgData name="Nainsi Gupta" userId="b09b85d5-479f-40c9-9559-337cc2950784" providerId="ADAL" clId="{D3FFE980-8A35-4C98-8490-A1D7AF2CAA37}" dt="2024-07-09T09:56:13.061" v="37903" actId="1076"/>
          <ac:spMkLst>
            <pc:docMk/>
            <pc:sldMk cId="2179272454" sldId="279"/>
            <ac:spMk id="6" creationId="{45115569-DDE7-117F-302B-3830114685CB}"/>
          </ac:spMkLst>
        </pc:spChg>
        <pc:spChg chg="add mod">
          <ac:chgData name="Nainsi Gupta" userId="b09b85d5-479f-40c9-9559-337cc2950784" providerId="ADAL" clId="{D3FFE980-8A35-4C98-8490-A1D7AF2CAA37}" dt="2024-07-09T10:06:20.225" v="38004" actId="1076"/>
          <ac:spMkLst>
            <pc:docMk/>
            <pc:sldMk cId="2179272454" sldId="279"/>
            <ac:spMk id="7" creationId="{25EAFE56-4CB7-CB5F-A0CA-74711E31A111}"/>
          </ac:spMkLst>
        </pc:spChg>
        <pc:spChg chg="add mod">
          <ac:chgData name="Nainsi Gupta" userId="b09b85d5-479f-40c9-9559-337cc2950784" providerId="ADAL" clId="{D3FFE980-8A35-4C98-8490-A1D7AF2CAA37}" dt="2024-07-09T10:06:07.059" v="38003" actId="1076"/>
          <ac:spMkLst>
            <pc:docMk/>
            <pc:sldMk cId="2179272454" sldId="279"/>
            <ac:spMk id="8" creationId="{64B0E390-2E74-4E63-39E1-54C46B3A11B3}"/>
          </ac:spMkLst>
        </pc:spChg>
        <pc:picChg chg="del">
          <ac:chgData name="Nainsi Gupta" userId="b09b85d5-479f-40c9-9559-337cc2950784" providerId="ADAL" clId="{D3FFE980-8A35-4C98-8490-A1D7AF2CAA37}" dt="2024-06-27T17:46:01.058" v="19897" actId="478"/>
          <ac:picMkLst>
            <pc:docMk/>
            <pc:sldMk cId="2179272454" sldId="279"/>
            <ac:picMk id="3" creationId="{0F48F5D8-4E5D-E72E-35FB-7A96AAFF8CCE}"/>
          </ac:picMkLst>
        </pc:picChg>
        <pc:picChg chg="del">
          <ac:chgData name="Nainsi Gupta" userId="b09b85d5-479f-40c9-9559-337cc2950784" providerId="ADAL" clId="{D3FFE980-8A35-4C98-8490-A1D7AF2CAA37}" dt="2024-07-02T07:23:33.901" v="30749" actId="478"/>
          <ac:picMkLst>
            <pc:docMk/>
            <pc:sldMk cId="2179272454" sldId="279"/>
            <ac:picMk id="4" creationId="{85443209-7DF9-F215-E4C6-0238B6EAF563}"/>
          </ac:picMkLst>
        </pc:picChg>
        <pc:picChg chg="del">
          <ac:chgData name="Nainsi Gupta" userId="b09b85d5-479f-40c9-9559-337cc2950784" providerId="ADAL" clId="{D3FFE980-8A35-4C98-8490-A1D7AF2CAA37}" dt="2024-07-02T07:23:22.703" v="30747" actId="478"/>
          <ac:picMkLst>
            <pc:docMk/>
            <pc:sldMk cId="2179272454" sldId="279"/>
            <ac:picMk id="5" creationId="{0B495B25-AE2B-0E05-84C6-D9233BCAE9EA}"/>
          </ac:picMkLst>
        </pc:picChg>
        <pc:picChg chg="add del mod modCrop">
          <ac:chgData name="Nainsi Gupta" userId="b09b85d5-479f-40c9-9559-337cc2950784" providerId="ADAL" clId="{D3FFE980-8A35-4C98-8490-A1D7AF2CAA37}" dt="2024-06-27T18:36:11.546" v="20346" actId="478"/>
          <ac:picMkLst>
            <pc:docMk/>
            <pc:sldMk cId="2179272454" sldId="279"/>
            <ac:picMk id="10" creationId="{4BB16743-055B-37A4-249B-2DE833F6C22D}"/>
          </ac:picMkLst>
        </pc:picChg>
        <pc:picChg chg="add mod">
          <ac:chgData name="Nainsi Gupta" userId="b09b85d5-479f-40c9-9559-337cc2950784" providerId="ADAL" clId="{D3FFE980-8A35-4C98-8490-A1D7AF2CAA37}" dt="2024-06-29T10:26:30.561" v="27014" actId="14100"/>
          <ac:picMkLst>
            <pc:docMk/>
            <pc:sldMk cId="2179272454" sldId="279"/>
            <ac:picMk id="12" creationId="{38CFA1A3-6C0D-AC18-E0EB-E0604A08B7BB}"/>
          </ac:picMkLst>
        </pc:picChg>
        <pc:picChg chg="add del mod">
          <ac:chgData name="Nainsi Gupta" userId="b09b85d5-479f-40c9-9559-337cc2950784" providerId="ADAL" clId="{D3FFE980-8A35-4C98-8490-A1D7AF2CAA37}" dt="2024-06-29T10:27:10.196" v="27015" actId="478"/>
          <ac:picMkLst>
            <pc:docMk/>
            <pc:sldMk cId="2179272454" sldId="279"/>
            <ac:picMk id="14" creationId="{C6D44025-A750-85CC-4188-DEAAF5318D5A}"/>
          </ac:picMkLst>
        </pc:picChg>
        <pc:picChg chg="add del mod">
          <ac:chgData name="Nainsi Gupta" userId="b09b85d5-479f-40c9-9559-337cc2950784" providerId="ADAL" clId="{D3FFE980-8A35-4C98-8490-A1D7AF2CAA37}" dt="2024-06-29T10:24:41.781" v="26991" actId="478"/>
          <ac:picMkLst>
            <pc:docMk/>
            <pc:sldMk cId="2179272454" sldId="279"/>
            <ac:picMk id="16" creationId="{5BB55C4C-26A1-0F14-7355-8CFDE7ED820A}"/>
          </ac:picMkLst>
        </pc:picChg>
        <pc:picChg chg="add mod modCrop">
          <ac:chgData name="Nainsi Gupta" userId="b09b85d5-479f-40c9-9559-337cc2950784" providerId="ADAL" clId="{D3FFE980-8A35-4C98-8490-A1D7AF2CAA37}" dt="2024-07-08T09:19:44.495" v="33683" actId="1076"/>
          <ac:picMkLst>
            <pc:docMk/>
            <pc:sldMk cId="2179272454" sldId="279"/>
            <ac:picMk id="18" creationId="{C20C124C-2440-C2D3-61D5-0BEDCEA90298}"/>
          </ac:picMkLst>
        </pc:picChg>
        <pc:picChg chg="add del mod">
          <ac:chgData name="Nainsi Gupta" userId="b09b85d5-479f-40c9-9559-337cc2950784" providerId="ADAL" clId="{D3FFE980-8A35-4C98-8490-A1D7AF2CAA37}" dt="2024-06-29T10:32:40.547" v="27055" actId="478"/>
          <ac:picMkLst>
            <pc:docMk/>
            <pc:sldMk cId="2179272454" sldId="279"/>
            <ac:picMk id="20" creationId="{1F639CBA-7B10-7C56-6012-DE98AE10B2D5}"/>
          </ac:picMkLst>
        </pc:picChg>
        <pc:picChg chg="add mod">
          <ac:chgData name="Nainsi Gupta" userId="b09b85d5-479f-40c9-9559-337cc2950784" providerId="ADAL" clId="{D3FFE980-8A35-4C98-8490-A1D7AF2CAA37}" dt="2024-06-29T10:33:23.938" v="27060" actId="1076"/>
          <ac:picMkLst>
            <pc:docMk/>
            <pc:sldMk cId="2179272454" sldId="279"/>
            <ac:picMk id="22" creationId="{AB629957-3D6D-1767-66C8-D9407530AA7D}"/>
          </ac:picMkLst>
        </pc:picChg>
      </pc:sldChg>
      <pc:sldChg chg="addSp delSp modSp add mod">
        <pc:chgData name="Nainsi Gupta" userId="b09b85d5-479f-40c9-9559-337cc2950784" providerId="ADAL" clId="{D3FFE980-8A35-4C98-8490-A1D7AF2CAA37}" dt="2024-07-02T17:34:41.782" v="32282" actId="5793"/>
        <pc:sldMkLst>
          <pc:docMk/>
          <pc:sldMk cId="1278650291" sldId="280"/>
        </pc:sldMkLst>
        <pc:spChg chg="add mod">
          <ac:chgData name="Nainsi Gupta" userId="b09b85d5-479f-40c9-9559-337cc2950784" providerId="ADAL" clId="{D3FFE980-8A35-4C98-8490-A1D7AF2CAA37}" dt="2024-06-29T06:56:38.331" v="25235" actId="207"/>
          <ac:spMkLst>
            <pc:docMk/>
            <pc:sldMk cId="1278650291" sldId="280"/>
            <ac:spMk id="2" creationId="{1AF04C40-57B0-F2A0-0F79-7BB707462FF2}"/>
          </ac:spMkLst>
        </pc:spChg>
        <pc:spChg chg="add mod">
          <ac:chgData name="Nainsi Gupta" userId="b09b85d5-479f-40c9-9559-337cc2950784" providerId="ADAL" clId="{D3FFE980-8A35-4C98-8490-A1D7AF2CAA37}" dt="2024-06-29T06:38:20.257" v="24788" actId="14100"/>
          <ac:spMkLst>
            <pc:docMk/>
            <pc:sldMk cId="1278650291" sldId="280"/>
            <ac:spMk id="14" creationId="{B36A7B5F-A128-D914-DAA7-FEE1855C4028}"/>
          </ac:spMkLst>
        </pc:spChg>
        <pc:spChg chg="add mod">
          <ac:chgData name="Nainsi Gupta" userId="b09b85d5-479f-40c9-9559-337cc2950784" providerId="ADAL" clId="{D3FFE980-8A35-4C98-8490-A1D7AF2CAA37}" dt="2024-07-02T17:28:30.761" v="32234" actId="20577"/>
          <ac:spMkLst>
            <pc:docMk/>
            <pc:sldMk cId="1278650291" sldId="280"/>
            <ac:spMk id="15" creationId="{5FD5D579-0D6D-008F-807E-F2D70D26747F}"/>
          </ac:spMkLst>
        </pc:spChg>
        <pc:spChg chg="add mod">
          <ac:chgData name="Nainsi Gupta" userId="b09b85d5-479f-40c9-9559-337cc2950784" providerId="ADAL" clId="{D3FFE980-8A35-4C98-8490-A1D7AF2CAA37}" dt="2024-06-29T06:38:38.692" v="24791" actId="14100"/>
          <ac:spMkLst>
            <pc:docMk/>
            <pc:sldMk cId="1278650291" sldId="280"/>
            <ac:spMk id="18" creationId="{54A72141-16B6-5337-F4A4-8B017EE98358}"/>
          </ac:spMkLst>
        </pc:spChg>
        <pc:spChg chg="add mod">
          <ac:chgData name="Nainsi Gupta" userId="b09b85d5-479f-40c9-9559-337cc2950784" providerId="ADAL" clId="{D3FFE980-8A35-4C98-8490-A1D7AF2CAA37}" dt="2024-06-29T06:40:01.827" v="24810" actId="14100"/>
          <ac:spMkLst>
            <pc:docMk/>
            <pc:sldMk cId="1278650291" sldId="280"/>
            <ac:spMk id="19" creationId="{1B1A46EB-069E-8574-9ABB-3057489D16B7}"/>
          </ac:spMkLst>
        </pc:spChg>
        <pc:spChg chg="add mod">
          <ac:chgData name="Nainsi Gupta" userId="b09b85d5-479f-40c9-9559-337cc2950784" providerId="ADAL" clId="{D3FFE980-8A35-4C98-8490-A1D7AF2CAA37}" dt="2024-07-02T17:30:08.170" v="32235" actId="20577"/>
          <ac:spMkLst>
            <pc:docMk/>
            <pc:sldMk cId="1278650291" sldId="280"/>
            <ac:spMk id="20" creationId="{EE1D321B-6544-C0A6-0707-4979D057FA01}"/>
          </ac:spMkLst>
        </pc:spChg>
        <pc:spChg chg="add mod">
          <ac:chgData name="Nainsi Gupta" userId="b09b85d5-479f-40c9-9559-337cc2950784" providerId="ADAL" clId="{D3FFE980-8A35-4C98-8490-A1D7AF2CAA37}" dt="2024-07-02T17:34:41.782" v="32282" actId="5793"/>
          <ac:spMkLst>
            <pc:docMk/>
            <pc:sldMk cId="1278650291" sldId="280"/>
            <ac:spMk id="21" creationId="{69A17B34-35B3-5DF4-62CE-0E93D947335B}"/>
          </ac:spMkLst>
        </pc:spChg>
        <pc:spChg chg="add del mod">
          <ac:chgData name="Nainsi Gupta" userId="b09b85d5-479f-40c9-9559-337cc2950784" providerId="ADAL" clId="{D3FFE980-8A35-4C98-8490-A1D7AF2CAA37}" dt="2024-06-29T06:33:54.618" v="24542" actId="478"/>
          <ac:spMkLst>
            <pc:docMk/>
            <pc:sldMk cId="1278650291" sldId="280"/>
            <ac:spMk id="22" creationId="{956517F5-6160-B61C-7D65-D3A46411CFC7}"/>
          </ac:spMkLst>
        </pc:spChg>
        <pc:picChg chg="del">
          <ac:chgData name="Nainsi Gupta" userId="b09b85d5-479f-40c9-9559-337cc2950784" providerId="ADAL" clId="{D3FFE980-8A35-4C98-8490-A1D7AF2CAA37}" dt="2024-06-28T18:09:46.645" v="23843" actId="478"/>
          <ac:picMkLst>
            <pc:docMk/>
            <pc:sldMk cId="1278650291" sldId="280"/>
            <ac:picMk id="3" creationId="{0F48F5D8-4E5D-E72E-35FB-7A96AAFF8CCE}"/>
          </ac:picMkLst>
        </pc:picChg>
        <pc:picChg chg="del">
          <ac:chgData name="Nainsi Gupta" userId="b09b85d5-479f-40c9-9559-337cc2950784" providerId="ADAL" clId="{D3FFE980-8A35-4C98-8490-A1D7AF2CAA37}" dt="2024-07-02T07:23:50.373" v="30752" actId="478"/>
          <ac:picMkLst>
            <pc:docMk/>
            <pc:sldMk cId="1278650291" sldId="280"/>
            <ac:picMk id="4" creationId="{85443209-7DF9-F215-E4C6-0238B6EAF563}"/>
          </ac:picMkLst>
        </pc:picChg>
        <pc:picChg chg="del">
          <ac:chgData name="Nainsi Gupta" userId="b09b85d5-479f-40c9-9559-337cc2950784" providerId="ADAL" clId="{D3FFE980-8A35-4C98-8490-A1D7AF2CAA37}" dt="2024-07-02T07:23:47.174" v="30751" actId="478"/>
          <ac:picMkLst>
            <pc:docMk/>
            <pc:sldMk cId="1278650291" sldId="280"/>
            <ac:picMk id="5" creationId="{0B495B25-AE2B-0E05-84C6-D9233BCAE9EA}"/>
          </ac:picMkLst>
        </pc:picChg>
        <pc:picChg chg="add mod">
          <ac:chgData name="Nainsi Gupta" userId="b09b85d5-479f-40c9-9559-337cc2950784" providerId="ADAL" clId="{D3FFE980-8A35-4C98-8490-A1D7AF2CAA37}" dt="2024-06-28T18:30:36.860" v="24001" actId="1076"/>
          <ac:picMkLst>
            <pc:docMk/>
            <pc:sldMk cId="1278650291" sldId="280"/>
            <ac:picMk id="7" creationId="{ECBFD521-9291-D0E3-AF03-615B6B40CC29}"/>
          </ac:picMkLst>
        </pc:picChg>
        <pc:picChg chg="add mod">
          <ac:chgData name="Nainsi Gupta" userId="b09b85d5-479f-40c9-9559-337cc2950784" providerId="ADAL" clId="{D3FFE980-8A35-4C98-8490-A1D7AF2CAA37}" dt="2024-06-29T06:12:31.374" v="24350" actId="1076"/>
          <ac:picMkLst>
            <pc:docMk/>
            <pc:sldMk cId="1278650291" sldId="280"/>
            <ac:picMk id="9" creationId="{8E8F4BBE-6D17-6766-0990-FB4C8247D672}"/>
          </ac:picMkLst>
        </pc:picChg>
        <pc:picChg chg="add del mod">
          <ac:chgData name="Nainsi Gupta" userId="b09b85d5-479f-40c9-9559-337cc2950784" providerId="ADAL" clId="{D3FFE980-8A35-4C98-8490-A1D7AF2CAA37}" dt="2024-06-28T18:29:35.927" v="23990" actId="478"/>
          <ac:picMkLst>
            <pc:docMk/>
            <pc:sldMk cId="1278650291" sldId="280"/>
            <ac:picMk id="11" creationId="{C70C289E-27E8-AF3C-F3E1-03492D391064}"/>
          </ac:picMkLst>
        </pc:picChg>
        <pc:picChg chg="add mod">
          <ac:chgData name="Nainsi Gupta" userId="b09b85d5-479f-40c9-9559-337cc2950784" providerId="ADAL" clId="{D3FFE980-8A35-4C98-8490-A1D7AF2CAA37}" dt="2024-06-29T06:12:59.180" v="24352" actId="1076"/>
          <ac:picMkLst>
            <pc:docMk/>
            <pc:sldMk cId="1278650291" sldId="280"/>
            <ac:picMk id="13" creationId="{6EADEEE4-196C-18A9-EF1B-83760684EE13}"/>
          </ac:picMkLst>
        </pc:picChg>
        <pc:picChg chg="add del mod modCrop">
          <ac:chgData name="Nainsi Gupta" userId="b09b85d5-479f-40c9-9559-337cc2950784" providerId="ADAL" clId="{D3FFE980-8A35-4C98-8490-A1D7AF2CAA37}" dt="2024-06-29T06:12:24.070" v="24349" actId="478"/>
          <ac:picMkLst>
            <pc:docMk/>
            <pc:sldMk cId="1278650291" sldId="280"/>
            <ac:picMk id="17" creationId="{A1F876B8-D5F4-A452-721F-C4A9B75C71C0}"/>
          </ac:picMkLst>
        </pc:picChg>
      </pc:sldChg>
      <pc:sldChg chg="addSp delSp modSp add mod">
        <pc:chgData name="Nainsi Gupta" userId="b09b85d5-479f-40c9-9559-337cc2950784" providerId="ADAL" clId="{D3FFE980-8A35-4C98-8490-A1D7AF2CAA37}" dt="2024-07-02T07:23:58.982" v="30754" actId="478"/>
        <pc:sldMkLst>
          <pc:docMk/>
          <pc:sldMk cId="1612217613" sldId="281"/>
        </pc:sldMkLst>
        <pc:spChg chg="add mod">
          <ac:chgData name="Nainsi Gupta" userId="b09b85d5-479f-40c9-9559-337cc2950784" providerId="ADAL" clId="{D3FFE980-8A35-4C98-8490-A1D7AF2CAA37}" dt="2024-06-29T06:57:36.395" v="25236"/>
          <ac:spMkLst>
            <pc:docMk/>
            <pc:sldMk cId="1612217613" sldId="281"/>
            <ac:spMk id="2" creationId="{95F8A843-69AC-E0D9-4BAC-4ECAA85FC9A3}"/>
          </ac:spMkLst>
        </pc:spChg>
        <pc:spChg chg="add del mod">
          <ac:chgData name="Nainsi Gupta" userId="b09b85d5-479f-40c9-9559-337cc2950784" providerId="ADAL" clId="{D3FFE980-8A35-4C98-8490-A1D7AF2CAA37}" dt="2024-06-29T07:11:55.161" v="25257"/>
          <ac:spMkLst>
            <pc:docMk/>
            <pc:sldMk cId="1612217613" sldId="281"/>
            <ac:spMk id="6" creationId="{A03E76DF-009B-8DE4-0381-406D26A54607}"/>
          </ac:spMkLst>
        </pc:spChg>
        <pc:spChg chg="add del mod">
          <ac:chgData name="Nainsi Gupta" userId="b09b85d5-479f-40c9-9559-337cc2950784" providerId="ADAL" clId="{D3FFE980-8A35-4C98-8490-A1D7AF2CAA37}" dt="2024-06-29T09:33:46.318" v="25576"/>
          <ac:spMkLst>
            <pc:docMk/>
            <pc:sldMk cId="1612217613" sldId="281"/>
            <ac:spMk id="23" creationId="{5AC31D1C-7233-6FB0-109B-0A02700C2FDC}"/>
          </ac:spMkLst>
        </pc:spChg>
        <pc:spChg chg="add mod">
          <ac:chgData name="Nainsi Gupta" userId="b09b85d5-479f-40c9-9559-337cc2950784" providerId="ADAL" clId="{D3FFE980-8A35-4C98-8490-A1D7AF2CAA37}" dt="2024-06-29T10:02:13.816" v="26909" actId="20577"/>
          <ac:spMkLst>
            <pc:docMk/>
            <pc:sldMk cId="1612217613" sldId="281"/>
            <ac:spMk id="24" creationId="{E93AE26C-D36E-873C-2E4B-D002D89A2A54}"/>
          </ac:spMkLst>
        </pc:spChg>
        <pc:picChg chg="del">
          <ac:chgData name="Nainsi Gupta" userId="b09b85d5-479f-40c9-9559-337cc2950784" providerId="ADAL" clId="{D3FFE980-8A35-4C98-8490-A1D7AF2CAA37}" dt="2024-06-28T06:46:09.896" v="21663" actId="478"/>
          <ac:picMkLst>
            <pc:docMk/>
            <pc:sldMk cId="1612217613" sldId="281"/>
            <ac:picMk id="3" creationId="{0F48F5D8-4E5D-E72E-35FB-7A96AAFF8CCE}"/>
          </ac:picMkLst>
        </pc:picChg>
        <pc:picChg chg="del">
          <ac:chgData name="Nainsi Gupta" userId="b09b85d5-479f-40c9-9559-337cc2950784" providerId="ADAL" clId="{D3FFE980-8A35-4C98-8490-A1D7AF2CAA37}" dt="2024-07-02T07:23:58.982" v="30754" actId="478"/>
          <ac:picMkLst>
            <pc:docMk/>
            <pc:sldMk cId="1612217613" sldId="281"/>
            <ac:picMk id="4" creationId="{85443209-7DF9-F215-E4C6-0238B6EAF563}"/>
          </ac:picMkLst>
        </pc:picChg>
        <pc:picChg chg="del">
          <ac:chgData name="Nainsi Gupta" userId="b09b85d5-479f-40c9-9559-337cc2950784" providerId="ADAL" clId="{D3FFE980-8A35-4C98-8490-A1D7AF2CAA37}" dt="2024-07-02T07:23:55.651" v="30753" actId="478"/>
          <ac:picMkLst>
            <pc:docMk/>
            <pc:sldMk cId="1612217613" sldId="281"/>
            <ac:picMk id="5" creationId="{0B495B25-AE2B-0E05-84C6-D9233BCAE9EA}"/>
          </ac:picMkLst>
        </pc:picChg>
        <pc:picChg chg="add del mod modCrop">
          <ac:chgData name="Nainsi Gupta" userId="b09b85d5-479f-40c9-9559-337cc2950784" providerId="ADAL" clId="{D3FFE980-8A35-4C98-8490-A1D7AF2CAA37}" dt="2024-06-29T10:10:09.777" v="26913" actId="478"/>
          <ac:picMkLst>
            <pc:docMk/>
            <pc:sldMk cId="1612217613" sldId="281"/>
            <ac:picMk id="8" creationId="{9E0391CD-CF1C-4C84-F5C5-C2641CB95D81}"/>
          </ac:picMkLst>
        </pc:picChg>
        <pc:picChg chg="add del mod">
          <ac:chgData name="Nainsi Gupta" userId="b09b85d5-479f-40c9-9559-337cc2950784" providerId="ADAL" clId="{D3FFE980-8A35-4C98-8490-A1D7AF2CAA37}" dt="2024-06-29T07:11:55.161" v="25255" actId="478"/>
          <ac:picMkLst>
            <pc:docMk/>
            <pc:sldMk cId="1612217613" sldId="281"/>
            <ac:picMk id="10" creationId="{5510895B-8D4E-0339-2A9B-9B9DF60AC42E}"/>
          </ac:picMkLst>
        </pc:picChg>
        <pc:picChg chg="add del mod">
          <ac:chgData name="Nainsi Gupta" userId="b09b85d5-479f-40c9-9559-337cc2950784" providerId="ADAL" clId="{D3FFE980-8A35-4C98-8490-A1D7AF2CAA37}" dt="2024-06-29T07:16:37.097" v="25279" actId="478"/>
          <ac:picMkLst>
            <pc:docMk/>
            <pc:sldMk cId="1612217613" sldId="281"/>
            <ac:picMk id="12" creationId="{6B4B61C5-01E5-CF02-380C-071C2CFE2614}"/>
          </ac:picMkLst>
        </pc:picChg>
        <pc:picChg chg="add del mod modCrop">
          <ac:chgData name="Nainsi Gupta" userId="b09b85d5-479f-40c9-9559-337cc2950784" providerId="ADAL" clId="{D3FFE980-8A35-4C98-8490-A1D7AF2CAA37}" dt="2024-06-29T09:10:31.218" v="25300" actId="478"/>
          <ac:picMkLst>
            <pc:docMk/>
            <pc:sldMk cId="1612217613" sldId="281"/>
            <ac:picMk id="14" creationId="{8F112ABE-79F4-B564-2B30-40433C6AD895}"/>
          </ac:picMkLst>
        </pc:picChg>
        <pc:picChg chg="add del mod">
          <ac:chgData name="Nainsi Gupta" userId="b09b85d5-479f-40c9-9559-337cc2950784" providerId="ADAL" clId="{D3FFE980-8A35-4C98-8490-A1D7AF2CAA37}" dt="2024-06-29T09:10:37.472" v="25301" actId="478"/>
          <ac:picMkLst>
            <pc:docMk/>
            <pc:sldMk cId="1612217613" sldId="281"/>
            <ac:picMk id="16" creationId="{E78C8497-7A30-AF11-F747-D8C325CF6A7B}"/>
          </ac:picMkLst>
        </pc:picChg>
        <pc:picChg chg="add mod">
          <ac:chgData name="Nainsi Gupta" userId="b09b85d5-479f-40c9-9559-337cc2950784" providerId="ADAL" clId="{D3FFE980-8A35-4C98-8490-A1D7AF2CAA37}" dt="2024-06-29T10:20:25.555" v="26958" actId="1076"/>
          <ac:picMkLst>
            <pc:docMk/>
            <pc:sldMk cId="1612217613" sldId="281"/>
            <ac:picMk id="18" creationId="{0D624E33-B59D-C12E-3527-46B32BE56313}"/>
          </ac:picMkLst>
        </pc:picChg>
        <pc:picChg chg="add mod">
          <ac:chgData name="Nainsi Gupta" userId="b09b85d5-479f-40c9-9559-337cc2950784" providerId="ADAL" clId="{D3FFE980-8A35-4C98-8490-A1D7AF2CAA37}" dt="2024-06-29T09:31:33.996" v="25567" actId="14100"/>
          <ac:picMkLst>
            <pc:docMk/>
            <pc:sldMk cId="1612217613" sldId="281"/>
            <ac:picMk id="20" creationId="{31ADDD2A-9488-95F5-2BEA-BEEC9F4B1BDF}"/>
          </ac:picMkLst>
        </pc:picChg>
        <pc:picChg chg="add del mod">
          <ac:chgData name="Nainsi Gupta" userId="b09b85d5-479f-40c9-9559-337cc2950784" providerId="ADAL" clId="{D3FFE980-8A35-4C98-8490-A1D7AF2CAA37}" dt="2024-06-29T09:30:13.759" v="25552" actId="478"/>
          <ac:picMkLst>
            <pc:docMk/>
            <pc:sldMk cId="1612217613" sldId="281"/>
            <ac:picMk id="22" creationId="{FDBB13ED-49B8-B507-2AF7-6E39FA3982AE}"/>
          </ac:picMkLst>
        </pc:picChg>
        <pc:picChg chg="add del mod modCrop">
          <ac:chgData name="Nainsi Gupta" userId="b09b85d5-479f-40c9-9559-337cc2950784" providerId="ADAL" clId="{D3FFE980-8A35-4C98-8490-A1D7AF2CAA37}" dt="2024-06-29T10:18:44.157" v="26936" actId="478"/>
          <ac:picMkLst>
            <pc:docMk/>
            <pc:sldMk cId="1612217613" sldId="281"/>
            <ac:picMk id="26" creationId="{90C96CB3-8F6C-9700-8738-E6222322AFD1}"/>
          </ac:picMkLst>
        </pc:picChg>
        <pc:picChg chg="add del mod">
          <ac:chgData name="Nainsi Gupta" userId="b09b85d5-479f-40c9-9559-337cc2950784" providerId="ADAL" clId="{D3FFE980-8A35-4C98-8490-A1D7AF2CAA37}" dt="2024-06-29T10:20:32.651" v="26959" actId="478"/>
          <ac:picMkLst>
            <pc:docMk/>
            <pc:sldMk cId="1612217613" sldId="281"/>
            <ac:picMk id="28" creationId="{0216F5F9-7DAC-FFC3-60B6-049D1A3CDF63}"/>
          </ac:picMkLst>
        </pc:picChg>
        <pc:picChg chg="add mod modCrop">
          <ac:chgData name="Nainsi Gupta" userId="b09b85d5-479f-40c9-9559-337cc2950784" providerId="ADAL" clId="{D3FFE980-8A35-4C98-8490-A1D7AF2CAA37}" dt="2024-06-29T10:20:13.649" v="26956" actId="14100"/>
          <ac:picMkLst>
            <pc:docMk/>
            <pc:sldMk cId="1612217613" sldId="281"/>
            <ac:picMk id="30" creationId="{88AE859A-ED10-BB07-E083-C0F9EC861F15}"/>
          </ac:picMkLst>
        </pc:picChg>
      </pc:sldChg>
      <pc:sldChg chg="addSp delSp modSp add mod modNotesTx">
        <pc:chgData name="Nainsi Gupta" userId="b09b85d5-479f-40c9-9559-337cc2950784" providerId="ADAL" clId="{D3FFE980-8A35-4C98-8490-A1D7AF2CAA37}" dt="2024-07-09T16:11:52.365" v="44807" actId="20577"/>
        <pc:sldMkLst>
          <pc:docMk/>
          <pc:sldMk cId="3929785532" sldId="282"/>
        </pc:sldMkLst>
        <pc:spChg chg="add mod">
          <ac:chgData name="Nainsi Gupta" userId="b09b85d5-479f-40c9-9559-337cc2950784" providerId="ADAL" clId="{D3FFE980-8A35-4C98-8490-A1D7AF2CAA37}" dt="2024-06-28T06:27:42.505" v="21635" actId="1076"/>
          <ac:spMkLst>
            <pc:docMk/>
            <pc:sldMk cId="3929785532" sldId="282"/>
            <ac:spMk id="2" creationId="{7D82BB7E-2B16-6117-350E-D2B899286286}"/>
          </ac:spMkLst>
        </pc:spChg>
        <pc:spChg chg="add mod">
          <ac:chgData name="Nainsi Gupta" userId="b09b85d5-479f-40c9-9559-337cc2950784" providerId="ADAL" clId="{D3FFE980-8A35-4C98-8490-A1D7AF2CAA37}" dt="2024-06-28T07:13:59.500" v="22521" actId="14100"/>
          <ac:spMkLst>
            <pc:docMk/>
            <pc:sldMk cId="3929785532" sldId="282"/>
            <ac:spMk id="6" creationId="{11E7E536-2408-5CD2-CDDC-D086209C31F7}"/>
          </ac:spMkLst>
        </pc:spChg>
        <pc:spChg chg="add mod">
          <ac:chgData name="Nainsi Gupta" userId="b09b85d5-479f-40c9-9559-337cc2950784" providerId="ADAL" clId="{D3FFE980-8A35-4C98-8490-A1D7AF2CAA37}" dt="2024-07-04T10:13:12.308" v="33134" actId="13926"/>
          <ac:spMkLst>
            <pc:docMk/>
            <pc:sldMk cId="3929785532" sldId="282"/>
            <ac:spMk id="7" creationId="{484D0D9F-3A5E-ADCA-546C-F47BCED9830A}"/>
          </ac:spMkLst>
        </pc:spChg>
        <pc:spChg chg="add mod">
          <ac:chgData name="Nainsi Gupta" userId="b09b85d5-479f-40c9-9559-337cc2950784" providerId="ADAL" clId="{D3FFE980-8A35-4C98-8490-A1D7AF2CAA37}" dt="2024-06-28T07:13:48.129" v="22519" actId="1076"/>
          <ac:spMkLst>
            <pc:docMk/>
            <pc:sldMk cId="3929785532" sldId="282"/>
            <ac:spMk id="10" creationId="{B6C5F102-24CD-4A4C-77F1-7CD520BBA367}"/>
          </ac:spMkLst>
        </pc:spChg>
        <pc:spChg chg="add mod">
          <ac:chgData name="Nainsi Gupta" userId="b09b85d5-479f-40c9-9559-337cc2950784" providerId="ADAL" clId="{D3FFE980-8A35-4C98-8490-A1D7AF2CAA37}" dt="2024-06-28T06:27:53.153" v="21636" actId="1076"/>
          <ac:spMkLst>
            <pc:docMk/>
            <pc:sldMk cId="3929785532" sldId="282"/>
            <ac:spMk id="11" creationId="{73D88D7A-DD55-BC45-87FB-7453B732391C}"/>
          </ac:spMkLst>
        </pc:spChg>
        <pc:spChg chg="add mod">
          <ac:chgData name="Nainsi Gupta" userId="b09b85d5-479f-40c9-9559-337cc2950784" providerId="ADAL" clId="{D3FFE980-8A35-4C98-8490-A1D7AF2CAA37}" dt="2024-07-04T10:12:12.097" v="33130" actId="113"/>
          <ac:spMkLst>
            <pc:docMk/>
            <pc:sldMk cId="3929785532" sldId="282"/>
            <ac:spMk id="12" creationId="{40E67617-987F-B2C7-B0A2-5C62673D12C7}"/>
          </ac:spMkLst>
        </pc:spChg>
        <pc:spChg chg="add mod">
          <ac:chgData name="Nainsi Gupta" userId="b09b85d5-479f-40c9-9559-337cc2950784" providerId="ADAL" clId="{D3FFE980-8A35-4C98-8490-A1D7AF2CAA37}" dt="2024-07-04T10:13:25.742" v="33135" actId="1076"/>
          <ac:spMkLst>
            <pc:docMk/>
            <pc:sldMk cId="3929785532" sldId="282"/>
            <ac:spMk id="13" creationId="{F7095DC1-FAC6-55A3-2EF5-63B1A71A72AB}"/>
          </ac:spMkLst>
        </pc:spChg>
        <pc:spChg chg="add del mod">
          <ac:chgData name="Nainsi Gupta" userId="b09b85d5-479f-40c9-9559-337cc2950784" providerId="ADAL" clId="{D3FFE980-8A35-4C98-8490-A1D7AF2CAA37}" dt="2024-06-28T06:27:16.902" v="21632" actId="478"/>
          <ac:spMkLst>
            <pc:docMk/>
            <pc:sldMk cId="3929785532" sldId="282"/>
            <ac:spMk id="14" creationId="{0568AD32-E2F6-E477-4B81-4D2C2B69593A}"/>
          </ac:spMkLst>
        </pc:spChg>
        <pc:spChg chg="add del mod">
          <ac:chgData name="Nainsi Gupta" userId="b09b85d5-479f-40c9-9559-337cc2950784" providerId="ADAL" clId="{D3FFE980-8A35-4C98-8490-A1D7AF2CAA37}" dt="2024-06-28T06:24:10.191" v="21611" actId="478"/>
          <ac:spMkLst>
            <pc:docMk/>
            <pc:sldMk cId="3929785532" sldId="282"/>
            <ac:spMk id="15" creationId="{D8DD79E5-A8F7-3294-512C-A539F840CC9B}"/>
          </ac:spMkLst>
        </pc:spChg>
        <pc:spChg chg="add mod">
          <ac:chgData name="Nainsi Gupta" userId="b09b85d5-479f-40c9-9559-337cc2950784" providerId="ADAL" clId="{D3FFE980-8A35-4C98-8490-A1D7AF2CAA37}" dt="2024-06-28T06:22:18.583" v="21597" actId="1076"/>
          <ac:spMkLst>
            <pc:docMk/>
            <pc:sldMk cId="3929785532" sldId="282"/>
            <ac:spMk id="16" creationId="{C45A85CF-FB64-A3B5-E76C-ACE986E4DA93}"/>
          </ac:spMkLst>
        </pc:spChg>
        <pc:spChg chg="add mod">
          <ac:chgData name="Nainsi Gupta" userId="b09b85d5-479f-40c9-9559-337cc2950784" providerId="ADAL" clId="{D3FFE980-8A35-4C98-8490-A1D7AF2CAA37}" dt="2024-06-28T06:28:32.079" v="21642" actId="1076"/>
          <ac:spMkLst>
            <pc:docMk/>
            <pc:sldMk cId="3929785532" sldId="282"/>
            <ac:spMk id="17" creationId="{2CCE8419-E050-168A-8C84-CB401BE5D0CD}"/>
          </ac:spMkLst>
        </pc:spChg>
        <pc:spChg chg="add mod">
          <ac:chgData name="Nainsi Gupta" userId="b09b85d5-479f-40c9-9559-337cc2950784" providerId="ADAL" clId="{D3FFE980-8A35-4C98-8490-A1D7AF2CAA37}" dt="2024-07-04T10:12:44.295" v="33132" actId="207"/>
          <ac:spMkLst>
            <pc:docMk/>
            <pc:sldMk cId="3929785532" sldId="282"/>
            <ac:spMk id="18" creationId="{255E4219-EDCC-05FC-6910-F33C892A5A32}"/>
          </ac:spMkLst>
        </pc:spChg>
        <pc:spChg chg="add mod">
          <ac:chgData name="Nainsi Gupta" userId="b09b85d5-479f-40c9-9559-337cc2950784" providerId="ADAL" clId="{D3FFE980-8A35-4C98-8490-A1D7AF2CAA37}" dt="2024-06-28T06:29:50.597" v="21651" actId="14100"/>
          <ac:spMkLst>
            <pc:docMk/>
            <pc:sldMk cId="3929785532" sldId="282"/>
            <ac:spMk id="19" creationId="{E76FA751-C11A-A8BD-6FE7-7A7BC1801FAE}"/>
          </ac:spMkLst>
        </pc:spChg>
        <pc:spChg chg="add mod">
          <ac:chgData name="Nainsi Gupta" userId="b09b85d5-479f-40c9-9559-337cc2950784" providerId="ADAL" clId="{D3FFE980-8A35-4C98-8490-A1D7AF2CAA37}" dt="2024-07-02T18:12:34.061" v="32285" actId="20577"/>
          <ac:spMkLst>
            <pc:docMk/>
            <pc:sldMk cId="3929785532" sldId="282"/>
            <ac:spMk id="20" creationId="{D2BADA21-8EAD-DE37-3EF3-2C9ABCDC81ED}"/>
          </ac:spMkLst>
        </pc:spChg>
        <pc:picChg chg="del">
          <ac:chgData name="Nainsi Gupta" userId="b09b85d5-479f-40c9-9559-337cc2950784" providerId="ADAL" clId="{D3FFE980-8A35-4C98-8490-A1D7AF2CAA37}" dt="2024-06-28T05:37:20.919" v="20351" actId="478"/>
          <ac:picMkLst>
            <pc:docMk/>
            <pc:sldMk cId="3929785532" sldId="282"/>
            <ac:picMk id="3" creationId="{0F48F5D8-4E5D-E72E-35FB-7A96AAFF8CCE}"/>
          </ac:picMkLst>
        </pc:picChg>
        <pc:picChg chg="del">
          <ac:chgData name="Nainsi Gupta" userId="b09b85d5-479f-40c9-9559-337cc2950784" providerId="ADAL" clId="{D3FFE980-8A35-4C98-8490-A1D7AF2CAA37}" dt="2024-07-02T07:24:17.311" v="30758" actId="478"/>
          <ac:picMkLst>
            <pc:docMk/>
            <pc:sldMk cId="3929785532" sldId="282"/>
            <ac:picMk id="4" creationId="{85443209-7DF9-F215-E4C6-0238B6EAF563}"/>
          </ac:picMkLst>
        </pc:picChg>
        <pc:picChg chg="del">
          <ac:chgData name="Nainsi Gupta" userId="b09b85d5-479f-40c9-9559-337cc2950784" providerId="ADAL" clId="{D3FFE980-8A35-4C98-8490-A1D7AF2CAA37}" dt="2024-07-02T07:24:10.562" v="30757" actId="478"/>
          <ac:picMkLst>
            <pc:docMk/>
            <pc:sldMk cId="3929785532" sldId="282"/>
            <ac:picMk id="5" creationId="{0B495B25-AE2B-0E05-84C6-D9233BCAE9EA}"/>
          </ac:picMkLst>
        </pc:picChg>
        <pc:picChg chg="add mod">
          <ac:chgData name="Nainsi Gupta" userId="b09b85d5-479f-40c9-9559-337cc2950784" providerId="ADAL" clId="{D3FFE980-8A35-4C98-8490-A1D7AF2CAA37}" dt="2024-07-04T10:13:36.999" v="33137" actId="14100"/>
          <ac:picMkLst>
            <pc:docMk/>
            <pc:sldMk cId="3929785532" sldId="282"/>
            <ac:picMk id="9" creationId="{53971D63-30FC-1130-8067-1D8C0C952700}"/>
          </ac:picMkLst>
        </pc:picChg>
      </pc:sldChg>
      <pc:sldChg chg="addSp delSp modSp add mod modNotesTx">
        <pc:chgData name="Nainsi Gupta" userId="b09b85d5-479f-40c9-9559-337cc2950784" providerId="ADAL" clId="{D3FFE980-8A35-4C98-8490-A1D7AF2CAA37}" dt="2024-07-09T16:15:56.653" v="45151" actId="20577"/>
        <pc:sldMkLst>
          <pc:docMk/>
          <pc:sldMk cId="1090254553" sldId="283"/>
        </pc:sldMkLst>
        <pc:spChg chg="add mod">
          <ac:chgData name="Nainsi Gupta" userId="b09b85d5-479f-40c9-9559-337cc2950784" providerId="ADAL" clId="{D3FFE980-8A35-4C98-8490-A1D7AF2CAA37}" dt="2024-06-28T07:28:51.038" v="22653" actId="14100"/>
          <ac:spMkLst>
            <pc:docMk/>
            <pc:sldMk cId="1090254553" sldId="283"/>
            <ac:spMk id="2" creationId="{5EE8A024-1421-8680-0C64-208565966B4A}"/>
          </ac:spMkLst>
        </pc:spChg>
        <pc:spChg chg="add mod">
          <ac:chgData name="Nainsi Gupta" userId="b09b85d5-479f-40c9-9559-337cc2950784" providerId="ADAL" clId="{D3FFE980-8A35-4C98-8490-A1D7AF2CAA37}" dt="2024-06-28T07:28:28.196" v="22651" actId="1076"/>
          <ac:spMkLst>
            <pc:docMk/>
            <pc:sldMk cId="1090254553" sldId="283"/>
            <ac:spMk id="6" creationId="{9D77430F-DEBB-625F-D320-5DD05B6AE20F}"/>
          </ac:spMkLst>
        </pc:spChg>
        <pc:spChg chg="add mod">
          <ac:chgData name="Nainsi Gupta" userId="b09b85d5-479f-40c9-9559-337cc2950784" providerId="ADAL" clId="{D3FFE980-8A35-4C98-8490-A1D7AF2CAA37}" dt="2024-07-04T11:46:49.221" v="33411" actId="113"/>
          <ac:spMkLst>
            <pc:docMk/>
            <pc:sldMk cId="1090254553" sldId="283"/>
            <ac:spMk id="7" creationId="{00091939-3274-1EE5-A310-2536B0356215}"/>
          </ac:spMkLst>
        </pc:spChg>
        <pc:spChg chg="add del mod">
          <ac:chgData name="Nainsi Gupta" userId="b09b85d5-479f-40c9-9559-337cc2950784" providerId="ADAL" clId="{D3FFE980-8A35-4C98-8490-A1D7AF2CAA37}" dt="2024-06-28T07:31:00.931" v="22669" actId="478"/>
          <ac:spMkLst>
            <pc:docMk/>
            <pc:sldMk cId="1090254553" sldId="283"/>
            <ac:spMk id="8" creationId="{47F63201-4C53-4314-0FBD-50E0F4DCD663}"/>
          </ac:spMkLst>
        </pc:spChg>
        <pc:spChg chg="add mod">
          <ac:chgData name="Nainsi Gupta" userId="b09b85d5-479f-40c9-9559-337cc2950784" providerId="ADAL" clId="{D3FFE980-8A35-4C98-8490-A1D7AF2CAA37}" dt="2024-06-28T07:35:06.992" v="22726" actId="1076"/>
          <ac:spMkLst>
            <pc:docMk/>
            <pc:sldMk cId="1090254553" sldId="283"/>
            <ac:spMk id="11" creationId="{7F6F270E-58ED-4608-68E3-FBFCC2C03E13}"/>
          </ac:spMkLst>
        </pc:spChg>
        <pc:spChg chg="add mod">
          <ac:chgData name="Nainsi Gupta" userId="b09b85d5-479f-40c9-9559-337cc2950784" providerId="ADAL" clId="{D3FFE980-8A35-4C98-8490-A1D7AF2CAA37}" dt="2024-07-04T11:47:24.723" v="33415" actId="113"/>
          <ac:spMkLst>
            <pc:docMk/>
            <pc:sldMk cId="1090254553" sldId="283"/>
            <ac:spMk id="12" creationId="{A503E5B0-0DF1-5018-553D-92028A7199BD}"/>
          </ac:spMkLst>
        </pc:spChg>
        <pc:picChg chg="del">
          <ac:chgData name="Nainsi Gupta" userId="b09b85d5-479f-40c9-9559-337cc2950784" providerId="ADAL" clId="{D3FFE980-8A35-4C98-8490-A1D7AF2CAA37}" dt="2024-06-28T06:31:34.484" v="21658" actId="478"/>
          <ac:picMkLst>
            <pc:docMk/>
            <pc:sldMk cId="1090254553" sldId="283"/>
            <ac:picMk id="3" creationId="{0F48F5D8-4E5D-E72E-35FB-7A96AAFF8CCE}"/>
          </ac:picMkLst>
        </pc:picChg>
        <pc:picChg chg="del">
          <ac:chgData name="Nainsi Gupta" userId="b09b85d5-479f-40c9-9559-337cc2950784" providerId="ADAL" clId="{D3FFE980-8A35-4C98-8490-A1D7AF2CAA37}" dt="2024-07-02T07:24:28.012" v="30760" actId="478"/>
          <ac:picMkLst>
            <pc:docMk/>
            <pc:sldMk cId="1090254553" sldId="283"/>
            <ac:picMk id="4" creationId="{85443209-7DF9-F215-E4C6-0238B6EAF563}"/>
          </ac:picMkLst>
        </pc:picChg>
        <pc:picChg chg="del">
          <ac:chgData name="Nainsi Gupta" userId="b09b85d5-479f-40c9-9559-337cc2950784" providerId="ADAL" clId="{D3FFE980-8A35-4C98-8490-A1D7AF2CAA37}" dt="2024-07-02T07:24:24.727" v="30759" actId="478"/>
          <ac:picMkLst>
            <pc:docMk/>
            <pc:sldMk cId="1090254553" sldId="283"/>
            <ac:picMk id="5" creationId="{0B495B25-AE2B-0E05-84C6-D9233BCAE9EA}"/>
          </ac:picMkLst>
        </pc:picChg>
        <pc:picChg chg="add mod">
          <ac:chgData name="Nainsi Gupta" userId="b09b85d5-479f-40c9-9559-337cc2950784" providerId="ADAL" clId="{D3FFE980-8A35-4C98-8490-A1D7AF2CAA37}" dt="2024-06-28T08:17:42.483" v="22936" actId="14100"/>
          <ac:picMkLst>
            <pc:docMk/>
            <pc:sldMk cId="1090254553" sldId="283"/>
            <ac:picMk id="10" creationId="{B1297BE1-AB8C-12DC-1226-0B59736BF649}"/>
          </ac:picMkLst>
        </pc:picChg>
      </pc:sldChg>
      <pc:sldChg chg="addSp delSp modSp add mod modNotesTx">
        <pc:chgData name="Nainsi Gupta" userId="b09b85d5-479f-40c9-9559-337cc2950784" providerId="ADAL" clId="{D3FFE980-8A35-4C98-8490-A1D7AF2CAA37}" dt="2024-07-07T09:18:31.510" v="33679" actId="20577"/>
        <pc:sldMkLst>
          <pc:docMk/>
          <pc:sldMk cId="1726936693" sldId="284"/>
        </pc:sldMkLst>
        <pc:spChg chg="add mod">
          <ac:chgData name="Nainsi Gupta" userId="b09b85d5-479f-40c9-9559-337cc2950784" providerId="ADAL" clId="{D3FFE980-8A35-4C98-8490-A1D7AF2CAA37}" dt="2024-06-28T09:47:03.699" v="23112" actId="1076"/>
          <ac:spMkLst>
            <pc:docMk/>
            <pc:sldMk cId="1726936693" sldId="284"/>
            <ac:spMk id="2" creationId="{DC2650A6-5DAB-EDC1-D16E-0B3A3A967E05}"/>
          </ac:spMkLst>
        </pc:spChg>
        <pc:spChg chg="add mod">
          <ac:chgData name="Nainsi Gupta" userId="b09b85d5-479f-40c9-9559-337cc2950784" providerId="ADAL" clId="{D3FFE980-8A35-4C98-8490-A1D7AF2CAA37}" dt="2024-06-28T11:15:26.845" v="23764" actId="20577"/>
          <ac:spMkLst>
            <pc:docMk/>
            <pc:sldMk cId="1726936693" sldId="284"/>
            <ac:spMk id="3" creationId="{C9904173-18C8-7BBA-88F0-FD4A8ADB0CEA}"/>
          </ac:spMkLst>
        </pc:spChg>
        <pc:spChg chg="add mod">
          <ac:chgData name="Nainsi Gupta" userId="b09b85d5-479f-40c9-9559-337cc2950784" providerId="ADAL" clId="{D3FFE980-8A35-4C98-8490-A1D7AF2CAA37}" dt="2024-06-28T10:03:45.407" v="23366" actId="20577"/>
          <ac:spMkLst>
            <pc:docMk/>
            <pc:sldMk cId="1726936693" sldId="284"/>
            <ac:spMk id="6" creationId="{948D6976-C177-5704-6C37-A171DE256FB2}"/>
          </ac:spMkLst>
        </pc:spChg>
        <pc:spChg chg="add mod">
          <ac:chgData name="Nainsi Gupta" userId="b09b85d5-479f-40c9-9559-337cc2950784" providerId="ADAL" clId="{D3FFE980-8A35-4C98-8490-A1D7AF2CAA37}" dt="2024-06-28T09:46:48.376" v="23111" actId="14100"/>
          <ac:spMkLst>
            <pc:docMk/>
            <pc:sldMk cId="1726936693" sldId="284"/>
            <ac:spMk id="7" creationId="{01FA7C87-19E0-D84B-2B2C-366602517660}"/>
          </ac:spMkLst>
        </pc:spChg>
        <pc:spChg chg="add mod">
          <ac:chgData name="Nainsi Gupta" userId="b09b85d5-479f-40c9-9559-337cc2950784" providerId="ADAL" clId="{D3FFE980-8A35-4C98-8490-A1D7AF2CAA37}" dt="2024-06-28T10:04:11.859" v="23368" actId="207"/>
          <ac:spMkLst>
            <pc:docMk/>
            <pc:sldMk cId="1726936693" sldId="284"/>
            <ac:spMk id="8" creationId="{E5F2F16F-E6AD-1F05-08FE-C1804C80C907}"/>
          </ac:spMkLst>
        </pc:spChg>
        <pc:spChg chg="add mod">
          <ac:chgData name="Nainsi Gupta" userId="b09b85d5-479f-40c9-9559-337cc2950784" providerId="ADAL" clId="{D3FFE980-8A35-4C98-8490-A1D7AF2CAA37}" dt="2024-07-07T09:18:31.510" v="33679" actId="20577"/>
          <ac:spMkLst>
            <pc:docMk/>
            <pc:sldMk cId="1726936693" sldId="284"/>
            <ac:spMk id="9" creationId="{E45A6676-5989-4FA9-2D5E-59AC22BF1026}"/>
          </ac:spMkLst>
        </pc:spChg>
        <pc:picChg chg="del">
          <ac:chgData name="Nainsi Gupta" userId="b09b85d5-479f-40c9-9559-337cc2950784" providerId="ADAL" clId="{D3FFE980-8A35-4C98-8490-A1D7AF2CAA37}" dt="2024-07-02T07:24:36.791" v="30762" actId="478"/>
          <ac:picMkLst>
            <pc:docMk/>
            <pc:sldMk cId="1726936693" sldId="284"/>
            <ac:picMk id="4" creationId="{85443209-7DF9-F215-E4C6-0238B6EAF563}"/>
          </ac:picMkLst>
        </pc:picChg>
        <pc:picChg chg="del">
          <ac:chgData name="Nainsi Gupta" userId="b09b85d5-479f-40c9-9559-337cc2950784" providerId="ADAL" clId="{D3FFE980-8A35-4C98-8490-A1D7AF2CAA37}" dt="2024-07-02T07:24:33.281" v="30761" actId="478"/>
          <ac:picMkLst>
            <pc:docMk/>
            <pc:sldMk cId="1726936693" sldId="284"/>
            <ac:picMk id="5" creationId="{0B495B25-AE2B-0E05-84C6-D9233BCAE9EA}"/>
          </ac:picMkLst>
        </pc:picChg>
        <pc:picChg chg="add mod">
          <ac:chgData name="Nainsi Gupta" userId="b09b85d5-479f-40c9-9559-337cc2950784" providerId="ADAL" clId="{D3FFE980-8A35-4C98-8490-A1D7AF2CAA37}" dt="2024-06-28T10:01:41.532" v="23353" actId="1076"/>
          <ac:picMkLst>
            <pc:docMk/>
            <pc:sldMk cId="1726936693" sldId="284"/>
            <ac:picMk id="11" creationId="{101D036E-A3EE-729D-CBE6-2D498F3B5CD1}"/>
          </ac:picMkLst>
        </pc:picChg>
        <pc:picChg chg="add mod">
          <ac:chgData name="Nainsi Gupta" userId="b09b85d5-479f-40c9-9559-337cc2950784" providerId="ADAL" clId="{D3FFE980-8A35-4C98-8490-A1D7AF2CAA37}" dt="2024-06-28T10:02:06.766" v="23357" actId="1076"/>
          <ac:picMkLst>
            <pc:docMk/>
            <pc:sldMk cId="1726936693" sldId="284"/>
            <ac:picMk id="13" creationId="{07725160-9847-46AE-0E64-070C25956297}"/>
          </ac:picMkLst>
        </pc:picChg>
      </pc:sldChg>
      <pc:sldChg chg="addSp delSp modSp add mod modNotesTx">
        <pc:chgData name="Nainsi Gupta" userId="b09b85d5-479f-40c9-9559-337cc2950784" providerId="ADAL" clId="{D3FFE980-8A35-4C98-8490-A1D7AF2CAA37}" dt="2024-07-11T18:14:30.503" v="46071" actId="20577"/>
        <pc:sldMkLst>
          <pc:docMk/>
          <pc:sldMk cId="2684732170" sldId="285"/>
        </pc:sldMkLst>
        <pc:spChg chg="add mod">
          <ac:chgData name="Nainsi Gupta" userId="b09b85d5-479f-40c9-9559-337cc2950784" providerId="ADAL" clId="{D3FFE980-8A35-4C98-8490-A1D7AF2CAA37}" dt="2024-06-28T10:10:41.012" v="23369"/>
          <ac:spMkLst>
            <pc:docMk/>
            <pc:sldMk cId="2684732170" sldId="285"/>
            <ac:spMk id="2" creationId="{2BCC617F-2E3A-2ABB-33C0-292FD9BB425C}"/>
          </ac:spMkLst>
        </pc:spChg>
        <pc:spChg chg="add mod">
          <ac:chgData name="Nainsi Gupta" userId="b09b85d5-479f-40c9-9559-337cc2950784" providerId="ADAL" clId="{D3FFE980-8A35-4C98-8490-A1D7AF2CAA37}" dt="2024-06-28T10:39:34.723" v="23580" actId="14100"/>
          <ac:spMkLst>
            <pc:docMk/>
            <pc:sldMk cId="2684732170" sldId="285"/>
            <ac:spMk id="3" creationId="{CF098361-3F8F-B4E3-902A-43AD3C7AAE62}"/>
          </ac:spMkLst>
        </pc:spChg>
        <pc:spChg chg="add del mod">
          <ac:chgData name="Nainsi Gupta" userId="b09b85d5-479f-40c9-9559-337cc2950784" providerId="ADAL" clId="{D3FFE980-8A35-4C98-8490-A1D7AF2CAA37}" dt="2024-06-28T10:25:27.014" v="23445" actId="478"/>
          <ac:spMkLst>
            <pc:docMk/>
            <pc:sldMk cId="2684732170" sldId="285"/>
            <ac:spMk id="6" creationId="{970D5E1C-6E05-F4C0-321C-07A2178D43C2}"/>
          </ac:spMkLst>
        </pc:spChg>
        <pc:spChg chg="add mod">
          <ac:chgData name="Nainsi Gupta" userId="b09b85d5-479f-40c9-9559-337cc2950784" providerId="ADAL" clId="{D3FFE980-8A35-4C98-8490-A1D7AF2CAA37}" dt="2024-06-28T10:35:04.947" v="23527" actId="1076"/>
          <ac:spMkLst>
            <pc:docMk/>
            <pc:sldMk cId="2684732170" sldId="285"/>
            <ac:spMk id="7" creationId="{3C7F81AE-33F8-3F4A-4ECC-AD6E106D5286}"/>
          </ac:spMkLst>
        </pc:spChg>
        <pc:spChg chg="add mod">
          <ac:chgData name="Nainsi Gupta" userId="b09b85d5-479f-40c9-9559-337cc2950784" providerId="ADAL" clId="{D3FFE980-8A35-4C98-8490-A1D7AF2CAA37}" dt="2024-06-28T10:48:56.420" v="23693" actId="1076"/>
          <ac:spMkLst>
            <pc:docMk/>
            <pc:sldMk cId="2684732170" sldId="285"/>
            <ac:spMk id="8" creationId="{79FC8F8B-A922-0445-2E4F-FD6866B275D7}"/>
          </ac:spMkLst>
        </pc:spChg>
        <pc:spChg chg="add del mod">
          <ac:chgData name="Nainsi Gupta" userId="b09b85d5-479f-40c9-9559-337cc2950784" providerId="ADAL" clId="{D3FFE980-8A35-4C98-8490-A1D7AF2CAA37}" dt="2024-06-28T10:25:30.779" v="23446" actId="478"/>
          <ac:spMkLst>
            <pc:docMk/>
            <pc:sldMk cId="2684732170" sldId="285"/>
            <ac:spMk id="9" creationId="{07A2E3BD-6BAE-533A-C02C-A8ABAAF609B4}"/>
          </ac:spMkLst>
        </pc:spChg>
        <pc:spChg chg="add mod">
          <ac:chgData name="Nainsi Gupta" userId="b09b85d5-479f-40c9-9559-337cc2950784" providerId="ADAL" clId="{D3FFE980-8A35-4C98-8490-A1D7AF2CAA37}" dt="2024-06-28T10:48:50.371" v="23692" actId="1076"/>
          <ac:spMkLst>
            <pc:docMk/>
            <pc:sldMk cId="2684732170" sldId="285"/>
            <ac:spMk id="10" creationId="{7EC4E2E6-7251-CF3E-E686-8C42B2F4A370}"/>
          </ac:spMkLst>
        </pc:spChg>
        <pc:spChg chg="add mod">
          <ac:chgData name="Nainsi Gupta" userId="b09b85d5-479f-40c9-9559-337cc2950784" providerId="ADAL" clId="{D3FFE980-8A35-4C98-8490-A1D7AF2CAA37}" dt="2024-06-28T10:39:26.100" v="23579" actId="1076"/>
          <ac:spMkLst>
            <pc:docMk/>
            <pc:sldMk cId="2684732170" sldId="285"/>
            <ac:spMk id="11" creationId="{1469F5BB-3DC4-B5DA-F5C1-0A83D8D2AF8E}"/>
          </ac:spMkLst>
        </pc:spChg>
        <pc:spChg chg="add mod">
          <ac:chgData name="Nainsi Gupta" userId="b09b85d5-479f-40c9-9559-337cc2950784" providerId="ADAL" clId="{D3FFE980-8A35-4C98-8490-A1D7AF2CAA37}" dt="2024-07-09T05:04:58.855" v="33692" actId="20577"/>
          <ac:spMkLst>
            <pc:docMk/>
            <pc:sldMk cId="2684732170" sldId="285"/>
            <ac:spMk id="12" creationId="{1C7AF110-FFE0-0638-35BB-4197E725BF4F}"/>
          </ac:spMkLst>
        </pc:spChg>
        <pc:spChg chg="add mod">
          <ac:chgData name="Nainsi Gupta" userId="b09b85d5-479f-40c9-9559-337cc2950784" providerId="ADAL" clId="{D3FFE980-8A35-4C98-8490-A1D7AF2CAA37}" dt="2024-06-28T10:51:11.213" v="23716" actId="1076"/>
          <ac:spMkLst>
            <pc:docMk/>
            <pc:sldMk cId="2684732170" sldId="285"/>
            <ac:spMk id="13" creationId="{396068F7-0CF2-9502-67C5-C858DAAD2EA7}"/>
          </ac:spMkLst>
        </pc:spChg>
        <pc:spChg chg="add mod">
          <ac:chgData name="Nainsi Gupta" userId="b09b85d5-479f-40c9-9559-337cc2950784" providerId="ADAL" clId="{D3FFE980-8A35-4C98-8490-A1D7AF2CAA37}" dt="2024-06-28T10:51:18.733" v="23717" actId="1076"/>
          <ac:spMkLst>
            <pc:docMk/>
            <pc:sldMk cId="2684732170" sldId="285"/>
            <ac:spMk id="14" creationId="{4F9F0516-AFB5-E1A6-B267-67B07053A020}"/>
          </ac:spMkLst>
        </pc:spChg>
        <pc:spChg chg="add mod">
          <ac:chgData name="Nainsi Gupta" userId="b09b85d5-479f-40c9-9559-337cc2950784" providerId="ADAL" clId="{D3FFE980-8A35-4C98-8490-A1D7AF2CAA37}" dt="2024-06-28T10:51:28.019" v="23719" actId="1076"/>
          <ac:spMkLst>
            <pc:docMk/>
            <pc:sldMk cId="2684732170" sldId="285"/>
            <ac:spMk id="16" creationId="{59328C1A-2C57-BE2D-B0D0-935C077D5556}"/>
          </ac:spMkLst>
        </pc:spChg>
        <pc:spChg chg="add mod">
          <ac:chgData name="Nainsi Gupta" userId="b09b85d5-479f-40c9-9559-337cc2950784" providerId="ADAL" clId="{D3FFE980-8A35-4C98-8490-A1D7AF2CAA37}" dt="2024-06-28T10:51:55.422" v="23725" actId="14100"/>
          <ac:spMkLst>
            <pc:docMk/>
            <pc:sldMk cId="2684732170" sldId="285"/>
            <ac:spMk id="17" creationId="{5A8B6FAF-2AD7-684F-4D72-B1F58B14CE82}"/>
          </ac:spMkLst>
        </pc:spChg>
        <pc:spChg chg="add mod">
          <ac:chgData name="Nainsi Gupta" userId="b09b85d5-479f-40c9-9559-337cc2950784" providerId="ADAL" clId="{D3FFE980-8A35-4C98-8490-A1D7AF2CAA37}" dt="2024-06-28T10:52:45.239" v="23731" actId="14100"/>
          <ac:spMkLst>
            <pc:docMk/>
            <pc:sldMk cId="2684732170" sldId="285"/>
            <ac:spMk id="18" creationId="{4DF68946-35B4-3F52-A93D-A07796479CAA}"/>
          </ac:spMkLst>
        </pc:spChg>
        <pc:spChg chg="add mod">
          <ac:chgData name="Nainsi Gupta" userId="b09b85d5-479f-40c9-9559-337cc2950784" providerId="ADAL" clId="{D3FFE980-8A35-4C98-8490-A1D7AF2CAA37}" dt="2024-06-28T10:51:33.074" v="23720" actId="1076"/>
          <ac:spMkLst>
            <pc:docMk/>
            <pc:sldMk cId="2684732170" sldId="285"/>
            <ac:spMk id="19" creationId="{7FF48F38-32F1-B192-57AD-E26863B94FFD}"/>
          </ac:spMkLst>
        </pc:spChg>
        <pc:spChg chg="add mod">
          <ac:chgData name="Nainsi Gupta" userId="b09b85d5-479f-40c9-9559-337cc2950784" providerId="ADAL" clId="{D3FFE980-8A35-4C98-8490-A1D7AF2CAA37}" dt="2024-06-28T10:52:01.805" v="23726" actId="1076"/>
          <ac:spMkLst>
            <pc:docMk/>
            <pc:sldMk cId="2684732170" sldId="285"/>
            <ac:spMk id="20" creationId="{DD1EC476-9CAC-2694-161B-1B57CCA0187D}"/>
          </ac:spMkLst>
        </pc:spChg>
        <pc:spChg chg="add mod">
          <ac:chgData name="Nainsi Gupta" userId="b09b85d5-479f-40c9-9559-337cc2950784" providerId="ADAL" clId="{D3FFE980-8A35-4C98-8490-A1D7AF2CAA37}" dt="2024-06-28T10:52:34.615" v="23730" actId="1076"/>
          <ac:spMkLst>
            <pc:docMk/>
            <pc:sldMk cId="2684732170" sldId="285"/>
            <ac:spMk id="21" creationId="{EE48ED76-709B-C30F-C30E-05EE3626D6F5}"/>
          </ac:spMkLst>
        </pc:spChg>
        <pc:graphicFrameChg chg="add mod">
          <ac:chgData name="Nainsi Gupta" userId="b09b85d5-479f-40c9-9559-337cc2950784" providerId="ADAL" clId="{D3FFE980-8A35-4C98-8490-A1D7AF2CAA37}" dt="2024-06-28T10:37:03.738" v="23554"/>
          <ac:graphicFrameMkLst>
            <pc:docMk/>
            <pc:sldMk cId="2684732170" sldId="285"/>
            <ac:graphicFrameMk id="15" creationId="{27CDAC58-D501-BCF6-CDAC-478A2A54F028}"/>
          </ac:graphicFrameMkLst>
        </pc:graphicFrameChg>
        <pc:picChg chg="del">
          <ac:chgData name="Nainsi Gupta" userId="b09b85d5-479f-40c9-9559-337cc2950784" providerId="ADAL" clId="{D3FFE980-8A35-4C98-8490-A1D7AF2CAA37}" dt="2024-07-02T07:24:56.852" v="30764" actId="478"/>
          <ac:picMkLst>
            <pc:docMk/>
            <pc:sldMk cId="2684732170" sldId="285"/>
            <ac:picMk id="4" creationId="{85443209-7DF9-F215-E4C6-0238B6EAF563}"/>
          </ac:picMkLst>
        </pc:picChg>
        <pc:picChg chg="del">
          <ac:chgData name="Nainsi Gupta" userId="b09b85d5-479f-40c9-9559-337cc2950784" providerId="ADAL" clId="{D3FFE980-8A35-4C98-8490-A1D7AF2CAA37}" dt="2024-07-02T07:24:46.766" v="30763" actId="478"/>
          <ac:picMkLst>
            <pc:docMk/>
            <pc:sldMk cId="2684732170" sldId="285"/>
            <ac:picMk id="5" creationId="{0B495B25-AE2B-0E05-84C6-D9233BCAE9EA}"/>
          </ac:picMkLst>
        </pc:picChg>
      </pc:sldChg>
      <pc:sldChg chg="addSp delSp modSp add mod modNotesTx">
        <pc:chgData name="Nainsi Gupta" userId="b09b85d5-479f-40c9-9559-337cc2950784" providerId="ADAL" clId="{D3FFE980-8A35-4C98-8490-A1D7AF2CAA37}" dt="2024-07-07T08:07:14.937" v="33678" actId="1076"/>
        <pc:sldMkLst>
          <pc:docMk/>
          <pc:sldMk cId="2154159467" sldId="286"/>
        </pc:sldMkLst>
        <pc:spChg chg="add mod">
          <ac:chgData name="Nainsi Gupta" userId="b09b85d5-479f-40c9-9559-337cc2950784" providerId="ADAL" clId="{D3FFE980-8A35-4C98-8490-A1D7AF2CAA37}" dt="2024-07-07T08:07:14.937" v="33678" actId="1076"/>
          <ac:spMkLst>
            <pc:docMk/>
            <pc:sldMk cId="2154159467" sldId="286"/>
            <ac:spMk id="3" creationId="{DD3A9318-704D-1D52-9581-7F097046C8EC}"/>
          </ac:spMkLst>
        </pc:spChg>
        <pc:spChg chg="add mod">
          <ac:chgData name="Nainsi Gupta" userId="b09b85d5-479f-40c9-9559-337cc2950784" providerId="ADAL" clId="{D3FFE980-8A35-4C98-8490-A1D7AF2CAA37}" dt="2024-07-04T10:37:04.780" v="33297" actId="1076"/>
          <ac:spMkLst>
            <pc:docMk/>
            <pc:sldMk cId="2154159467" sldId="286"/>
            <ac:spMk id="4" creationId="{53FC585D-F794-BEAF-D052-5968C59656B0}"/>
          </ac:spMkLst>
        </pc:spChg>
        <pc:spChg chg="add mod">
          <ac:chgData name="Nainsi Gupta" userId="b09b85d5-479f-40c9-9559-337cc2950784" providerId="ADAL" clId="{D3FFE980-8A35-4C98-8490-A1D7AF2CAA37}" dt="2024-07-04T10:37:16.021" v="33299" actId="14100"/>
          <ac:spMkLst>
            <pc:docMk/>
            <pc:sldMk cId="2154159467" sldId="286"/>
            <ac:spMk id="5" creationId="{E3F6BD18-614A-878B-2E1B-AF06093C0EEA}"/>
          </ac:spMkLst>
        </pc:spChg>
        <pc:spChg chg="add mod">
          <ac:chgData name="Nainsi Gupta" userId="b09b85d5-479f-40c9-9559-337cc2950784" providerId="ADAL" clId="{D3FFE980-8A35-4C98-8490-A1D7AF2CAA37}" dt="2024-07-04T10:36:34.241" v="33290" actId="1076"/>
          <ac:spMkLst>
            <pc:docMk/>
            <pc:sldMk cId="2154159467" sldId="286"/>
            <ac:spMk id="9" creationId="{DF279A70-91AA-52CF-D7AC-B29F1304374A}"/>
          </ac:spMkLst>
        </pc:spChg>
        <pc:picChg chg="del">
          <ac:chgData name="Nainsi Gupta" userId="b09b85d5-479f-40c9-9559-337cc2950784" providerId="ADAL" clId="{D3FFE980-8A35-4C98-8490-A1D7AF2CAA37}" dt="2024-07-02T07:24:05.964" v="30756" actId="478"/>
          <ac:picMkLst>
            <pc:docMk/>
            <pc:sldMk cId="2154159467" sldId="286"/>
            <ac:picMk id="4" creationId="{85443209-7DF9-F215-E4C6-0238B6EAF563}"/>
          </ac:picMkLst>
        </pc:picChg>
        <pc:picChg chg="del">
          <ac:chgData name="Nainsi Gupta" userId="b09b85d5-479f-40c9-9559-337cc2950784" providerId="ADAL" clId="{D3FFE980-8A35-4C98-8490-A1D7AF2CAA37}" dt="2024-07-02T07:24:02.896" v="30755" actId="478"/>
          <ac:picMkLst>
            <pc:docMk/>
            <pc:sldMk cId="2154159467" sldId="286"/>
            <ac:picMk id="5" creationId="{0B495B25-AE2B-0E05-84C6-D9233BCAE9EA}"/>
          </ac:picMkLst>
        </pc:picChg>
        <pc:picChg chg="add mod">
          <ac:chgData name="Nainsi Gupta" userId="b09b85d5-479f-40c9-9559-337cc2950784" providerId="ADAL" clId="{D3FFE980-8A35-4C98-8490-A1D7AF2CAA37}" dt="2024-07-04T10:36:27.124" v="33289" actId="1076"/>
          <ac:picMkLst>
            <pc:docMk/>
            <pc:sldMk cId="2154159467" sldId="286"/>
            <ac:picMk id="7" creationId="{99FD3F7C-90FF-D2C6-E52D-68E288233971}"/>
          </ac:picMkLst>
        </pc:picChg>
        <pc:picChg chg="del">
          <ac:chgData name="Nainsi Gupta" userId="b09b85d5-479f-40c9-9559-337cc2950784" providerId="ADAL" clId="{D3FFE980-8A35-4C98-8490-A1D7AF2CAA37}" dt="2024-06-29T09:11:06.451" v="25303" actId="478"/>
          <ac:picMkLst>
            <pc:docMk/>
            <pc:sldMk cId="2154159467" sldId="286"/>
            <ac:picMk id="8" creationId="{9E0391CD-CF1C-4C84-F5C5-C2641CB95D81}"/>
          </ac:picMkLst>
        </pc:picChg>
        <pc:picChg chg="add del mod">
          <ac:chgData name="Nainsi Gupta" userId="b09b85d5-479f-40c9-9559-337cc2950784" providerId="ADAL" clId="{D3FFE980-8A35-4C98-8490-A1D7AF2CAA37}" dt="2024-06-29T10:21:05.943" v="26964" actId="478"/>
          <ac:picMkLst>
            <pc:docMk/>
            <pc:sldMk cId="2154159467" sldId="286"/>
            <ac:picMk id="11" creationId="{4AEE6C3B-BA9C-A1CD-48F6-C1E66FFC6178}"/>
          </ac:picMkLst>
        </pc:picChg>
        <pc:picChg chg="add mod">
          <ac:chgData name="Nainsi Gupta" userId="b09b85d5-479f-40c9-9559-337cc2950784" providerId="ADAL" clId="{D3FFE980-8A35-4C98-8490-A1D7AF2CAA37}" dt="2024-07-04T10:36:46.769" v="33293" actId="1076"/>
          <ac:picMkLst>
            <pc:docMk/>
            <pc:sldMk cId="2154159467" sldId="286"/>
            <ac:picMk id="13" creationId="{6E4B9D7F-8C2F-FC10-6A3F-CF81BF3C1663}"/>
          </ac:picMkLst>
        </pc:picChg>
        <pc:picChg chg="mod">
          <ac:chgData name="Nainsi Gupta" userId="b09b85d5-479f-40c9-9559-337cc2950784" providerId="ADAL" clId="{D3FFE980-8A35-4C98-8490-A1D7AF2CAA37}" dt="2024-07-04T10:22:28.533" v="33152" actId="1076"/>
          <ac:picMkLst>
            <pc:docMk/>
            <pc:sldMk cId="2154159467" sldId="286"/>
            <ac:picMk id="14" creationId="{8F112ABE-79F4-B564-2B30-40433C6AD895}"/>
          </ac:picMkLst>
        </pc:picChg>
        <pc:picChg chg="mod">
          <ac:chgData name="Nainsi Gupta" userId="b09b85d5-479f-40c9-9559-337cc2950784" providerId="ADAL" clId="{D3FFE980-8A35-4C98-8490-A1D7AF2CAA37}" dt="2024-07-04T10:36:43.957" v="33292" actId="1076"/>
          <ac:picMkLst>
            <pc:docMk/>
            <pc:sldMk cId="2154159467" sldId="286"/>
            <ac:picMk id="16" creationId="{E78C8497-7A30-AF11-F747-D8C325CF6A7B}"/>
          </ac:picMkLst>
        </pc:picChg>
        <pc:picChg chg="add del mod">
          <ac:chgData name="Nainsi Gupta" userId="b09b85d5-479f-40c9-9559-337cc2950784" providerId="ADAL" clId="{D3FFE980-8A35-4C98-8490-A1D7AF2CAA37}" dt="2024-06-29T10:22:42.758" v="26981" actId="478"/>
          <ac:picMkLst>
            <pc:docMk/>
            <pc:sldMk cId="2154159467" sldId="286"/>
            <ac:picMk id="17" creationId="{47504CB8-A314-163E-3509-7B0D5BA9E2DB}"/>
          </ac:picMkLst>
        </pc:picChg>
        <pc:picChg chg="del">
          <ac:chgData name="Nainsi Gupta" userId="b09b85d5-479f-40c9-9559-337cc2950784" providerId="ADAL" clId="{D3FFE980-8A35-4C98-8490-A1D7AF2CAA37}" dt="2024-06-29T09:11:03.515" v="25302" actId="478"/>
          <ac:picMkLst>
            <pc:docMk/>
            <pc:sldMk cId="2154159467" sldId="286"/>
            <ac:picMk id="18" creationId="{0D624E33-B59D-C12E-3527-46B32BE56313}"/>
          </ac:picMkLst>
        </pc:picChg>
        <pc:picChg chg="add del mod modCrop">
          <ac:chgData name="Nainsi Gupta" userId="b09b85d5-479f-40c9-9559-337cc2950784" providerId="ADAL" clId="{D3FFE980-8A35-4C98-8490-A1D7AF2CAA37}" dt="2024-06-29T10:38:11.726" v="27106" actId="478"/>
          <ac:picMkLst>
            <pc:docMk/>
            <pc:sldMk cId="2154159467" sldId="286"/>
            <ac:picMk id="20" creationId="{C16B915D-308D-DF35-F26C-A4D4B653CFD1}"/>
          </ac:picMkLst>
        </pc:picChg>
      </pc:sldChg>
      <pc:sldChg chg="addSp delSp modSp add mod modNotesTx">
        <pc:chgData name="Nainsi Gupta" userId="b09b85d5-479f-40c9-9559-337cc2950784" providerId="ADAL" clId="{D3FFE980-8A35-4C98-8490-A1D7AF2CAA37}" dt="2024-07-09T16:02:36.597" v="42971" actId="20577"/>
        <pc:sldMkLst>
          <pc:docMk/>
          <pc:sldMk cId="4063302424" sldId="287"/>
        </pc:sldMkLst>
        <pc:spChg chg="add mod">
          <ac:chgData name="Nainsi Gupta" userId="b09b85d5-479f-40c9-9559-337cc2950784" providerId="ADAL" clId="{D3FFE980-8A35-4C98-8490-A1D7AF2CAA37}" dt="2024-07-01T06:02:00.663" v="28480" actId="1076"/>
          <ac:spMkLst>
            <pc:docMk/>
            <pc:sldMk cId="4063302424" sldId="287"/>
            <ac:spMk id="2" creationId="{CB80C9C3-C847-7B03-97E9-F3501BFA7AC8}"/>
          </ac:spMkLst>
        </pc:spChg>
        <pc:spChg chg="del">
          <ac:chgData name="Nainsi Gupta" userId="b09b85d5-479f-40c9-9559-337cc2950784" providerId="ADAL" clId="{D3FFE980-8A35-4C98-8490-A1D7AF2CAA37}" dt="2024-06-29T10:45:01.253" v="27118" actId="478"/>
          <ac:spMkLst>
            <pc:docMk/>
            <pc:sldMk cId="4063302424" sldId="287"/>
            <ac:spMk id="3" creationId="{9694A33A-1558-9C87-87A5-8ABB98C96CB8}"/>
          </ac:spMkLst>
        </pc:spChg>
        <pc:spChg chg="add mod">
          <ac:chgData name="Nainsi Gupta" userId="b09b85d5-479f-40c9-9559-337cc2950784" providerId="ADAL" clId="{D3FFE980-8A35-4C98-8490-A1D7AF2CAA37}" dt="2024-07-01T06:13:59.786" v="28614" actId="1076"/>
          <ac:spMkLst>
            <pc:docMk/>
            <pc:sldMk cId="4063302424" sldId="287"/>
            <ac:spMk id="3" creationId="{A5254F9A-130B-2515-CE61-9F7B475D5D27}"/>
          </ac:spMkLst>
        </pc:spChg>
        <pc:spChg chg="add mod">
          <ac:chgData name="Nainsi Gupta" userId="b09b85d5-479f-40c9-9559-337cc2950784" providerId="ADAL" clId="{D3FFE980-8A35-4C98-8490-A1D7AF2CAA37}" dt="2024-07-01T08:21:47.093" v="28717" actId="20577"/>
          <ac:spMkLst>
            <pc:docMk/>
            <pc:sldMk cId="4063302424" sldId="287"/>
            <ac:spMk id="6" creationId="{7C8B0B72-6803-B145-5D69-848FE51E350A}"/>
          </ac:spMkLst>
        </pc:spChg>
        <pc:spChg chg="del">
          <ac:chgData name="Nainsi Gupta" userId="b09b85d5-479f-40c9-9559-337cc2950784" providerId="ADAL" clId="{D3FFE980-8A35-4C98-8490-A1D7AF2CAA37}" dt="2024-06-29T10:44:56.750" v="27117" actId="478"/>
          <ac:spMkLst>
            <pc:docMk/>
            <pc:sldMk cId="4063302424" sldId="287"/>
            <ac:spMk id="7" creationId="{A3FEB737-66A8-8CEB-3C03-091D200FB620}"/>
          </ac:spMkLst>
        </pc:spChg>
        <pc:spChg chg="add mod">
          <ac:chgData name="Nainsi Gupta" userId="b09b85d5-479f-40c9-9559-337cc2950784" providerId="ADAL" clId="{D3FFE980-8A35-4C98-8490-A1D7AF2CAA37}" dt="2024-07-02T06:39:00.061" v="30634" actId="113"/>
          <ac:spMkLst>
            <pc:docMk/>
            <pc:sldMk cId="4063302424" sldId="287"/>
            <ac:spMk id="7" creationId="{E225B264-D647-9466-9DC5-859C55FF7753}"/>
          </ac:spMkLst>
        </pc:spChg>
        <pc:spChg chg="add mod">
          <ac:chgData name="Nainsi Gupta" userId="b09b85d5-479f-40c9-9559-337cc2950784" providerId="ADAL" clId="{D3FFE980-8A35-4C98-8490-A1D7AF2CAA37}" dt="2024-07-01T07:19:37.274" v="28685" actId="1076"/>
          <ac:spMkLst>
            <pc:docMk/>
            <pc:sldMk cId="4063302424" sldId="287"/>
            <ac:spMk id="10" creationId="{C97B660F-1E1A-6AA2-4410-48E03F51667A}"/>
          </ac:spMkLst>
        </pc:spChg>
        <pc:picChg chg="del">
          <ac:chgData name="Nainsi Gupta" userId="b09b85d5-479f-40c9-9559-337cc2950784" providerId="ADAL" clId="{D3FFE980-8A35-4C98-8490-A1D7AF2CAA37}" dt="2024-07-02T07:21:10.756" v="30725" actId="478"/>
          <ac:picMkLst>
            <pc:docMk/>
            <pc:sldMk cId="4063302424" sldId="287"/>
            <ac:picMk id="4" creationId="{85443209-7DF9-F215-E4C6-0238B6EAF563}"/>
          </ac:picMkLst>
        </pc:picChg>
        <pc:picChg chg="del">
          <ac:chgData name="Nainsi Gupta" userId="b09b85d5-479f-40c9-9559-337cc2950784" providerId="ADAL" clId="{D3FFE980-8A35-4C98-8490-A1D7AF2CAA37}" dt="2024-07-02T07:21:07.367" v="30724" actId="478"/>
          <ac:picMkLst>
            <pc:docMk/>
            <pc:sldMk cId="4063302424" sldId="287"/>
            <ac:picMk id="5" creationId="{0B495B25-AE2B-0E05-84C6-D9233BCAE9EA}"/>
          </ac:picMkLst>
        </pc:picChg>
        <pc:picChg chg="add mod">
          <ac:chgData name="Nainsi Gupta" userId="b09b85d5-479f-40c9-9559-337cc2950784" providerId="ADAL" clId="{D3FFE980-8A35-4C98-8490-A1D7AF2CAA37}" dt="2024-07-01T06:54:29.763" v="28645" actId="14100"/>
          <ac:picMkLst>
            <pc:docMk/>
            <pc:sldMk cId="4063302424" sldId="287"/>
            <ac:picMk id="9" creationId="{A2B0EF88-41A1-9A20-C27D-A3F6A9FC4156}"/>
          </ac:picMkLst>
        </pc:picChg>
        <pc:picChg chg="add mod">
          <ac:chgData name="Nainsi Gupta" userId="b09b85d5-479f-40c9-9559-337cc2950784" providerId="ADAL" clId="{D3FFE980-8A35-4C98-8490-A1D7AF2CAA37}" dt="2024-07-02T16:42:34.483" v="31888" actId="14100"/>
          <ac:picMkLst>
            <pc:docMk/>
            <pc:sldMk cId="4063302424" sldId="287"/>
            <ac:picMk id="12" creationId="{14F1ADEB-E423-284E-AE74-D6DE0CD50B85}"/>
          </ac:picMkLst>
        </pc:picChg>
      </pc:sldChg>
      <pc:sldChg chg="addSp delSp modSp add mod modNotesTx">
        <pc:chgData name="Nainsi Gupta" userId="b09b85d5-479f-40c9-9559-337cc2950784" providerId="ADAL" clId="{D3FFE980-8A35-4C98-8490-A1D7AF2CAA37}" dt="2024-07-09T16:03:54.318" v="43312" actId="20577"/>
        <pc:sldMkLst>
          <pc:docMk/>
          <pc:sldMk cId="2718918546" sldId="288"/>
        </pc:sldMkLst>
        <pc:spChg chg="add mod">
          <ac:chgData name="Nainsi Gupta" userId="b09b85d5-479f-40c9-9559-337cc2950784" providerId="ADAL" clId="{D3FFE980-8A35-4C98-8490-A1D7AF2CAA37}" dt="2024-07-01T07:22:39.516" v="28695"/>
          <ac:spMkLst>
            <pc:docMk/>
            <pc:sldMk cId="2718918546" sldId="288"/>
            <ac:spMk id="2" creationId="{C9D88D87-7393-B293-89EB-B25A1305BD61}"/>
          </ac:spMkLst>
        </pc:spChg>
        <pc:spChg chg="add mod">
          <ac:chgData name="Nainsi Gupta" userId="b09b85d5-479f-40c9-9559-337cc2950784" providerId="ADAL" clId="{D3FFE980-8A35-4C98-8490-A1D7AF2CAA37}" dt="2024-07-02T06:39:16.967" v="30636" actId="207"/>
          <ac:spMkLst>
            <pc:docMk/>
            <pc:sldMk cId="2718918546" sldId="288"/>
            <ac:spMk id="3" creationId="{59F3C8B4-64F0-D394-4114-CED4B79E74A8}"/>
          </ac:spMkLst>
        </pc:spChg>
        <pc:spChg chg="del">
          <ac:chgData name="Nainsi Gupta" userId="b09b85d5-479f-40c9-9559-337cc2950784" providerId="ADAL" clId="{D3FFE980-8A35-4C98-8490-A1D7AF2CAA37}" dt="2024-06-29T10:44:48.538" v="27116" actId="478"/>
          <ac:spMkLst>
            <pc:docMk/>
            <pc:sldMk cId="2718918546" sldId="288"/>
            <ac:spMk id="3" creationId="{9694A33A-1558-9C87-87A5-8ABB98C96CB8}"/>
          </ac:spMkLst>
        </pc:spChg>
        <pc:spChg chg="del">
          <ac:chgData name="Nainsi Gupta" userId="b09b85d5-479f-40c9-9559-337cc2950784" providerId="ADAL" clId="{D3FFE980-8A35-4C98-8490-A1D7AF2CAA37}" dt="2024-06-29T10:44:43.818" v="27115" actId="478"/>
          <ac:spMkLst>
            <pc:docMk/>
            <pc:sldMk cId="2718918546" sldId="288"/>
            <ac:spMk id="7" creationId="{A3FEB737-66A8-8CEB-3C03-091D200FB620}"/>
          </ac:spMkLst>
        </pc:spChg>
        <pc:spChg chg="add mod">
          <ac:chgData name="Nainsi Gupta" userId="b09b85d5-479f-40c9-9559-337cc2950784" providerId="ADAL" clId="{D3FFE980-8A35-4C98-8490-A1D7AF2CAA37}" dt="2024-07-02T06:39:30" v="30638" actId="207"/>
          <ac:spMkLst>
            <pc:docMk/>
            <pc:sldMk cId="2718918546" sldId="288"/>
            <ac:spMk id="8" creationId="{8B4F4614-372B-BB17-8AD0-E1D2ADEA31BE}"/>
          </ac:spMkLst>
        </pc:spChg>
        <pc:spChg chg="add mod">
          <ac:chgData name="Nainsi Gupta" userId="b09b85d5-479f-40c9-9559-337cc2950784" providerId="ADAL" clId="{D3FFE980-8A35-4C98-8490-A1D7AF2CAA37}" dt="2024-07-01T08:42:25.261" v="28856" actId="1076"/>
          <ac:spMkLst>
            <pc:docMk/>
            <pc:sldMk cId="2718918546" sldId="288"/>
            <ac:spMk id="9" creationId="{C140C87B-0E11-A459-851F-5650F3877A53}"/>
          </ac:spMkLst>
        </pc:spChg>
        <pc:spChg chg="add mod">
          <ac:chgData name="Nainsi Gupta" userId="b09b85d5-479f-40c9-9559-337cc2950784" providerId="ADAL" clId="{D3FFE980-8A35-4C98-8490-A1D7AF2CAA37}" dt="2024-07-02T14:24:57.290" v="31661" actId="1076"/>
          <ac:spMkLst>
            <pc:docMk/>
            <pc:sldMk cId="2718918546" sldId="288"/>
            <ac:spMk id="14" creationId="{14DB9A78-4149-41A5-85A1-9E12A363899F}"/>
          </ac:spMkLst>
        </pc:spChg>
        <pc:spChg chg="add mod">
          <ac:chgData name="Nainsi Gupta" userId="b09b85d5-479f-40c9-9559-337cc2950784" providerId="ADAL" clId="{D3FFE980-8A35-4C98-8490-A1D7AF2CAA37}" dt="2024-07-06T17:29:56.120" v="33675" actId="1076"/>
          <ac:spMkLst>
            <pc:docMk/>
            <pc:sldMk cId="2718918546" sldId="288"/>
            <ac:spMk id="15" creationId="{FC9C5579-1AFE-3969-51FF-4B540457AC65}"/>
          </ac:spMkLst>
        </pc:spChg>
        <pc:graphicFrameChg chg="add del mod modGraphic">
          <ac:chgData name="Nainsi Gupta" userId="b09b85d5-479f-40c9-9559-337cc2950784" providerId="ADAL" clId="{D3FFE980-8A35-4C98-8490-A1D7AF2CAA37}" dt="2024-07-01T09:05:47.309" v="28953" actId="478"/>
          <ac:graphicFrameMkLst>
            <pc:docMk/>
            <pc:sldMk cId="2718918546" sldId="288"/>
            <ac:graphicFrameMk id="16" creationId="{F8B9FEBA-9A9A-CAB8-2CD5-307C09313893}"/>
          </ac:graphicFrameMkLst>
        </pc:graphicFrameChg>
        <pc:picChg chg="del">
          <ac:chgData name="Nainsi Gupta" userId="b09b85d5-479f-40c9-9559-337cc2950784" providerId="ADAL" clId="{D3FFE980-8A35-4C98-8490-A1D7AF2CAA37}" dt="2024-07-02T07:21:22.299" v="30727" actId="478"/>
          <ac:picMkLst>
            <pc:docMk/>
            <pc:sldMk cId="2718918546" sldId="288"/>
            <ac:picMk id="4" creationId="{85443209-7DF9-F215-E4C6-0238B6EAF563}"/>
          </ac:picMkLst>
        </pc:picChg>
        <pc:picChg chg="del">
          <ac:chgData name="Nainsi Gupta" userId="b09b85d5-479f-40c9-9559-337cc2950784" providerId="ADAL" clId="{D3FFE980-8A35-4C98-8490-A1D7AF2CAA37}" dt="2024-07-02T07:21:19.073" v="30726" actId="478"/>
          <ac:picMkLst>
            <pc:docMk/>
            <pc:sldMk cId="2718918546" sldId="288"/>
            <ac:picMk id="5" creationId="{0B495B25-AE2B-0E05-84C6-D9233BCAE9EA}"/>
          </ac:picMkLst>
        </pc:picChg>
        <pc:picChg chg="add mod modCrop">
          <ac:chgData name="Nainsi Gupta" userId="b09b85d5-479f-40c9-9559-337cc2950784" providerId="ADAL" clId="{D3FFE980-8A35-4C98-8490-A1D7AF2CAA37}" dt="2024-07-01T08:30:55.942" v="28762" actId="1076"/>
          <ac:picMkLst>
            <pc:docMk/>
            <pc:sldMk cId="2718918546" sldId="288"/>
            <ac:picMk id="7" creationId="{27613C5B-E89D-8464-FEF5-0945E898A9CB}"/>
          </ac:picMkLst>
        </pc:picChg>
        <pc:picChg chg="add del mod">
          <ac:chgData name="Nainsi Gupta" userId="b09b85d5-479f-40c9-9559-337cc2950784" providerId="ADAL" clId="{D3FFE980-8A35-4C98-8490-A1D7AF2CAA37}" dt="2024-07-01T08:43:45.888" v="28862" actId="478"/>
          <ac:picMkLst>
            <pc:docMk/>
            <pc:sldMk cId="2718918546" sldId="288"/>
            <ac:picMk id="11" creationId="{C3D4CE1F-BE2E-9EED-D800-BC0553C80D6E}"/>
          </ac:picMkLst>
        </pc:picChg>
        <pc:picChg chg="add mod">
          <ac:chgData name="Nainsi Gupta" userId="b09b85d5-479f-40c9-9559-337cc2950784" providerId="ADAL" clId="{D3FFE980-8A35-4C98-8490-A1D7AF2CAA37}" dt="2024-07-01T08:44:50.104" v="28867" actId="1076"/>
          <ac:picMkLst>
            <pc:docMk/>
            <pc:sldMk cId="2718918546" sldId="288"/>
            <ac:picMk id="13" creationId="{1A1B2A32-10D0-9F90-14B8-F1185B22402E}"/>
          </ac:picMkLst>
        </pc:picChg>
        <pc:picChg chg="add mod">
          <ac:chgData name="Nainsi Gupta" userId="b09b85d5-479f-40c9-9559-337cc2950784" providerId="ADAL" clId="{D3FFE980-8A35-4C98-8490-A1D7AF2CAA37}" dt="2024-07-02T14:20:09.727" v="31658" actId="14100"/>
          <ac:picMkLst>
            <pc:docMk/>
            <pc:sldMk cId="2718918546" sldId="288"/>
            <ac:picMk id="18" creationId="{6C01F67E-D7AD-9209-FEAD-C6534EA56FD6}"/>
          </ac:picMkLst>
        </pc:picChg>
      </pc:sldChg>
      <pc:sldChg chg="addSp delSp modSp new mod modNotesTx">
        <pc:chgData name="Nainsi Gupta" userId="b09b85d5-479f-40c9-9559-337cc2950784" providerId="ADAL" clId="{D3FFE980-8A35-4C98-8490-A1D7AF2CAA37}" dt="2024-07-09T16:06:25.647" v="43517" actId="20577"/>
        <pc:sldMkLst>
          <pc:docMk/>
          <pc:sldMk cId="3504060956" sldId="289"/>
        </pc:sldMkLst>
        <pc:spChg chg="del">
          <ac:chgData name="Nainsi Gupta" userId="b09b85d5-479f-40c9-9559-337cc2950784" providerId="ADAL" clId="{D3FFE980-8A35-4C98-8490-A1D7AF2CAA37}" dt="2024-07-01T09:09:09.637" v="28958" actId="478"/>
          <ac:spMkLst>
            <pc:docMk/>
            <pc:sldMk cId="3504060956" sldId="289"/>
            <ac:spMk id="2" creationId="{0CAD655A-1854-6A8F-13C3-27EA2541A00C}"/>
          </ac:spMkLst>
        </pc:spChg>
        <pc:spChg chg="del">
          <ac:chgData name="Nainsi Gupta" userId="b09b85d5-479f-40c9-9559-337cc2950784" providerId="ADAL" clId="{D3FFE980-8A35-4C98-8490-A1D7AF2CAA37}" dt="2024-07-01T09:09:13.679" v="28959" actId="478"/>
          <ac:spMkLst>
            <pc:docMk/>
            <pc:sldMk cId="3504060956" sldId="289"/>
            <ac:spMk id="3" creationId="{ADB51129-4217-BB09-327C-CE6E6AC6A730}"/>
          </ac:spMkLst>
        </pc:spChg>
        <pc:spChg chg="add mod">
          <ac:chgData name="Nainsi Gupta" userId="b09b85d5-479f-40c9-9559-337cc2950784" providerId="ADAL" clId="{D3FFE980-8A35-4C98-8490-A1D7AF2CAA37}" dt="2024-07-01T09:10:08.998" v="28962"/>
          <ac:spMkLst>
            <pc:docMk/>
            <pc:sldMk cId="3504060956" sldId="289"/>
            <ac:spMk id="6" creationId="{C57EA803-45E0-6814-01EC-B8A9C0366F27}"/>
          </ac:spMkLst>
        </pc:spChg>
        <pc:spChg chg="add mod">
          <ac:chgData name="Nainsi Gupta" userId="b09b85d5-479f-40c9-9559-337cc2950784" providerId="ADAL" clId="{D3FFE980-8A35-4C98-8490-A1D7AF2CAA37}" dt="2024-07-02T17:01:07.214" v="31890" actId="1076"/>
          <ac:spMkLst>
            <pc:docMk/>
            <pc:sldMk cId="3504060956" sldId="289"/>
            <ac:spMk id="7" creationId="{49F2AD39-6F1D-9C1E-486C-6C22C3F75262}"/>
          </ac:spMkLst>
        </pc:spChg>
        <pc:spChg chg="add mod">
          <ac:chgData name="Nainsi Gupta" userId="b09b85d5-479f-40c9-9559-337cc2950784" providerId="ADAL" clId="{D3FFE980-8A35-4C98-8490-A1D7AF2CAA37}" dt="2024-07-02T17:06:45.699" v="32201" actId="1076"/>
          <ac:spMkLst>
            <pc:docMk/>
            <pc:sldMk cId="3504060956" sldId="289"/>
            <ac:spMk id="8" creationId="{7721C547-CE24-44C3-80C5-6AE9C6389A3A}"/>
          </ac:spMkLst>
        </pc:spChg>
        <pc:spChg chg="add mod">
          <ac:chgData name="Nainsi Gupta" userId="b09b85d5-479f-40c9-9559-337cc2950784" providerId="ADAL" clId="{D3FFE980-8A35-4C98-8490-A1D7AF2CAA37}" dt="2024-07-02T17:06:38.803" v="32200" actId="1076"/>
          <ac:spMkLst>
            <pc:docMk/>
            <pc:sldMk cId="3504060956" sldId="289"/>
            <ac:spMk id="9" creationId="{BE7DA947-066A-FAF9-C494-B9290881D09A}"/>
          </ac:spMkLst>
        </pc:spChg>
        <pc:spChg chg="add del mod">
          <ac:chgData name="Nainsi Gupta" userId="b09b85d5-479f-40c9-9559-337cc2950784" providerId="ADAL" clId="{D3FFE980-8A35-4C98-8490-A1D7AF2CAA37}" dt="2024-07-01T10:22:00.705" v="29843" actId="478"/>
          <ac:spMkLst>
            <pc:docMk/>
            <pc:sldMk cId="3504060956" sldId="289"/>
            <ac:spMk id="10" creationId="{D991E779-15B6-C16C-9B54-5BF53858F824}"/>
          </ac:spMkLst>
        </pc:spChg>
        <pc:spChg chg="add del mod">
          <ac:chgData name="Nainsi Gupta" userId="b09b85d5-479f-40c9-9559-337cc2950784" providerId="ADAL" clId="{D3FFE980-8A35-4C98-8490-A1D7AF2CAA37}" dt="2024-07-01T09:36:32.719" v="29415"/>
          <ac:spMkLst>
            <pc:docMk/>
            <pc:sldMk cId="3504060956" sldId="289"/>
            <ac:spMk id="11" creationId="{3756FE66-D4AE-155A-5C7E-0D3C20AC6E85}"/>
          </ac:spMkLst>
        </pc:spChg>
        <pc:spChg chg="add del mod">
          <ac:chgData name="Nainsi Gupta" userId="b09b85d5-479f-40c9-9559-337cc2950784" providerId="ADAL" clId="{D3FFE980-8A35-4C98-8490-A1D7AF2CAA37}" dt="2024-07-01T09:46:44.775" v="29454" actId="478"/>
          <ac:spMkLst>
            <pc:docMk/>
            <pc:sldMk cId="3504060956" sldId="289"/>
            <ac:spMk id="12" creationId="{2AD79B60-71CD-C5BF-D5A2-2BBB2A008EDC}"/>
          </ac:spMkLst>
        </pc:spChg>
        <pc:spChg chg="add mod">
          <ac:chgData name="Nainsi Gupta" userId="b09b85d5-479f-40c9-9559-337cc2950784" providerId="ADAL" clId="{D3FFE980-8A35-4C98-8490-A1D7AF2CAA37}" dt="2024-07-01T10:29:42.484" v="29950" actId="14100"/>
          <ac:spMkLst>
            <pc:docMk/>
            <pc:sldMk cId="3504060956" sldId="289"/>
            <ac:spMk id="13" creationId="{580FC8AC-9799-A16F-B3F5-1820E47F9E3F}"/>
          </ac:spMkLst>
        </pc:spChg>
        <pc:spChg chg="add mod">
          <ac:chgData name="Nainsi Gupta" userId="b09b85d5-479f-40c9-9559-337cc2950784" providerId="ADAL" clId="{D3FFE980-8A35-4C98-8490-A1D7AF2CAA37}" dt="2024-07-01T10:31:45.031" v="29994" actId="14100"/>
          <ac:spMkLst>
            <pc:docMk/>
            <pc:sldMk cId="3504060956" sldId="289"/>
            <ac:spMk id="14" creationId="{04DF0E60-5AD0-5D8C-DB22-F1CEB72426A8}"/>
          </ac:spMkLst>
        </pc:spChg>
        <pc:spChg chg="add mod">
          <ac:chgData name="Nainsi Gupta" userId="b09b85d5-479f-40c9-9559-337cc2950784" providerId="ADAL" clId="{D3FFE980-8A35-4C98-8490-A1D7AF2CAA37}" dt="2024-07-01T10:34:54.143" v="30040" actId="14100"/>
          <ac:spMkLst>
            <pc:docMk/>
            <pc:sldMk cId="3504060956" sldId="289"/>
            <ac:spMk id="15" creationId="{12271B5D-3EE9-2442-D34F-78C04E0C9A42}"/>
          </ac:spMkLst>
        </pc:spChg>
        <pc:spChg chg="add mod">
          <ac:chgData name="Nainsi Gupta" userId="b09b85d5-479f-40c9-9559-337cc2950784" providerId="ADAL" clId="{D3FFE980-8A35-4C98-8490-A1D7AF2CAA37}" dt="2024-07-01T10:35:13.929" v="30041" actId="1076"/>
          <ac:spMkLst>
            <pc:docMk/>
            <pc:sldMk cId="3504060956" sldId="289"/>
            <ac:spMk id="16" creationId="{8AC598F4-0663-2ED8-61FC-587861C5F061}"/>
          </ac:spMkLst>
        </pc:spChg>
        <pc:spChg chg="add mod">
          <ac:chgData name="Nainsi Gupta" userId="b09b85d5-479f-40c9-9559-337cc2950784" providerId="ADAL" clId="{D3FFE980-8A35-4C98-8490-A1D7AF2CAA37}" dt="2024-07-01T10:32:57.273" v="30007" actId="1076"/>
          <ac:spMkLst>
            <pc:docMk/>
            <pc:sldMk cId="3504060956" sldId="289"/>
            <ac:spMk id="17" creationId="{E2E5F0C4-0637-AED4-33B8-99DA51887E38}"/>
          </ac:spMkLst>
        </pc:spChg>
        <pc:spChg chg="add mod">
          <ac:chgData name="Nainsi Gupta" userId="b09b85d5-479f-40c9-9559-337cc2950784" providerId="ADAL" clId="{D3FFE980-8A35-4C98-8490-A1D7AF2CAA37}" dt="2024-07-01T10:29:56.301" v="29952" actId="1076"/>
          <ac:spMkLst>
            <pc:docMk/>
            <pc:sldMk cId="3504060956" sldId="289"/>
            <ac:spMk id="18" creationId="{9DA3C24C-E399-4CCA-DF06-77816512F72B}"/>
          </ac:spMkLst>
        </pc:spChg>
        <pc:spChg chg="add mod">
          <ac:chgData name="Nainsi Gupta" userId="b09b85d5-479f-40c9-9559-337cc2950784" providerId="ADAL" clId="{D3FFE980-8A35-4C98-8490-A1D7AF2CAA37}" dt="2024-07-03T05:36:25.604" v="32316" actId="20577"/>
          <ac:spMkLst>
            <pc:docMk/>
            <pc:sldMk cId="3504060956" sldId="289"/>
            <ac:spMk id="19" creationId="{BDB4D460-4DF2-63AB-3F5B-77CF0A55B8B4}"/>
          </ac:spMkLst>
        </pc:spChg>
        <pc:spChg chg="add del mod">
          <ac:chgData name="Nainsi Gupta" userId="b09b85d5-479f-40c9-9559-337cc2950784" providerId="ADAL" clId="{D3FFE980-8A35-4C98-8490-A1D7AF2CAA37}" dt="2024-07-01T10:10:50.864" v="29711"/>
          <ac:spMkLst>
            <pc:docMk/>
            <pc:sldMk cId="3504060956" sldId="289"/>
            <ac:spMk id="20" creationId="{C3BB7150-6131-4998-A414-BA363A971DAE}"/>
          </ac:spMkLst>
        </pc:spChg>
        <pc:spChg chg="add mod">
          <ac:chgData name="Nainsi Gupta" userId="b09b85d5-479f-40c9-9559-337cc2950784" providerId="ADAL" clId="{D3FFE980-8A35-4C98-8490-A1D7AF2CAA37}" dt="2024-07-01T10:35:54.606" v="30053" actId="20577"/>
          <ac:spMkLst>
            <pc:docMk/>
            <pc:sldMk cId="3504060956" sldId="289"/>
            <ac:spMk id="21" creationId="{6C335374-CA6A-FD27-BEE6-FEA87731DE6B}"/>
          </ac:spMkLst>
        </pc:spChg>
        <pc:spChg chg="add mod">
          <ac:chgData name="Nainsi Gupta" userId="b09b85d5-479f-40c9-9559-337cc2950784" providerId="ADAL" clId="{D3FFE980-8A35-4C98-8490-A1D7AF2CAA37}" dt="2024-07-01T10:36:04.259" v="30067" actId="20577"/>
          <ac:spMkLst>
            <pc:docMk/>
            <pc:sldMk cId="3504060956" sldId="289"/>
            <ac:spMk id="22" creationId="{ACF902F6-17B6-1F34-8814-2D0ED2A182F6}"/>
          </ac:spMkLst>
        </pc:spChg>
        <pc:spChg chg="add del mod">
          <ac:chgData name="Nainsi Gupta" userId="b09b85d5-479f-40c9-9559-337cc2950784" providerId="ADAL" clId="{D3FFE980-8A35-4C98-8490-A1D7AF2CAA37}" dt="2024-07-01T10:22:00.705" v="29845"/>
          <ac:spMkLst>
            <pc:docMk/>
            <pc:sldMk cId="3504060956" sldId="289"/>
            <ac:spMk id="23" creationId="{B83BD83D-0EC0-2130-5954-AE903512F538}"/>
          </ac:spMkLst>
        </pc:spChg>
        <pc:spChg chg="add mod">
          <ac:chgData name="Nainsi Gupta" userId="b09b85d5-479f-40c9-9559-337cc2950784" providerId="ADAL" clId="{D3FFE980-8A35-4C98-8490-A1D7AF2CAA37}" dt="2024-07-01T10:33:26.307" v="30031" actId="20577"/>
          <ac:spMkLst>
            <pc:docMk/>
            <pc:sldMk cId="3504060956" sldId="289"/>
            <ac:spMk id="24" creationId="{E324FA18-6F35-7779-1912-6D34CD310818}"/>
          </ac:spMkLst>
        </pc:spChg>
        <pc:picChg chg="add del mod">
          <ac:chgData name="Nainsi Gupta" userId="b09b85d5-479f-40c9-9559-337cc2950784" providerId="ADAL" clId="{D3FFE980-8A35-4C98-8490-A1D7AF2CAA37}" dt="2024-07-02T07:21:26.880" v="30728" actId="478"/>
          <ac:picMkLst>
            <pc:docMk/>
            <pc:sldMk cId="3504060956" sldId="289"/>
            <ac:picMk id="4" creationId="{5C2E5EA2-6692-55C6-D9FB-47FBFFFA4273}"/>
          </ac:picMkLst>
        </pc:picChg>
        <pc:picChg chg="add del mod">
          <ac:chgData name="Nainsi Gupta" userId="b09b85d5-479f-40c9-9559-337cc2950784" providerId="ADAL" clId="{D3FFE980-8A35-4C98-8490-A1D7AF2CAA37}" dt="2024-07-02T07:21:30.447" v="30729" actId="478"/>
          <ac:picMkLst>
            <pc:docMk/>
            <pc:sldMk cId="3504060956" sldId="289"/>
            <ac:picMk id="5" creationId="{22FB01E9-E98C-65F6-4CE6-0203BA945DDF}"/>
          </ac:picMkLst>
        </pc:picChg>
      </pc:sldChg>
      <pc:sldChg chg="addSp delSp modSp new del mod">
        <pc:chgData name="Nainsi Gupta" userId="b09b85d5-479f-40c9-9559-337cc2950784" providerId="ADAL" clId="{D3FFE980-8A35-4C98-8490-A1D7AF2CAA37}" dt="2024-07-02T09:58:29.641" v="31111" actId="2696"/>
        <pc:sldMkLst>
          <pc:docMk/>
          <pc:sldMk cId="3942605651" sldId="290"/>
        </pc:sldMkLst>
        <pc:spChg chg="del">
          <ac:chgData name="Nainsi Gupta" userId="b09b85d5-479f-40c9-9559-337cc2950784" providerId="ADAL" clId="{D3FFE980-8A35-4C98-8490-A1D7AF2CAA37}" dt="2024-07-01T11:36:50.183" v="30516" actId="478"/>
          <ac:spMkLst>
            <pc:docMk/>
            <pc:sldMk cId="3942605651" sldId="290"/>
            <ac:spMk id="2" creationId="{2EBD8556-F8D5-D13D-ABF0-FE67F1C09001}"/>
          </ac:spMkLst>
        </pc:spChg>
        <pc:spChg chg="del">
          <ac:chgData name="Nainsi Gupta" userId="b09b85d5-479f-40c9-9559-337cc2950784" providerId="ADAL" clId="{D3FFE980-8A35-4C98-8490-A1D7AF2CAA37}" dt="2024-07-01T11:36:54.189" v="30517" actId="478"/>
          <ac:spMkLst>
            <pc:docMk/>
            <pc:sldMk cId="3942605651" sldId="290"/>
            <ac:spMk id="3" creationId="{CACC3CF0-EAB9-A153-C43F-11B1DF04BCA3}"/>
          </ac:spMkLst>
        </pc:spChg>
        <pc:spChg chg="add del mod">
          <ac:chgData name="Nainsi Gupta" userId="b09b85d5-479f-40c9-9559-337cc2950784" providerId="ADAL" clId="{D3FFE980-8A35-4C98-8490-A1D7AF2CAA37}" dt="2024-07-01T11:37:05.869" v="30520"/>
          <ac:spMkLst>
            <pc:docMk/>
            <pc:sldMk cId="3942605651" sldId="290"/>
            <ac:spMk id="4" creationId="{9C6213DD-C5DE-FF99-E3A7-991D4E24716E}"/>
          </ac:spMkLst>
        </pc:spChg>
        <pc:spChg chg="add mod">
          <ac:chgData name="Nainsi Gupta" userId="b09b85d5-479f-40c9-9559-337cc2950784" providerId="ADAL" clId="{D3FFE980-8A35-4C98-8490-A1D7AF2CAA37}" dt="2024-07-01T11:39:48.775" v="30563" actId="1076"/>
          <ac:spMkLst>
            <pc:docMk/>
            <pc:sldMk cId="3942605651" sldId="290"/>
            <ac:spMk id="7" creationId="{A3F234AF-2BF6-08C8-57A5-A2959C22F72B}"/>
          </ac:spMkLst>
        </pc:spChg>
        <pc:spChg chg="add mod">
          <ac:chgData name="Nainsi Gupta" userId="b09b85d5-479f-40c9-9559-337cc2950784" providerId="ADAL" clId="{D3FFE980-8A35-4C98-8490-A1D7AF2CAA37}" dt="2024-07-02T08:53:23.499" v="30938" actId="20577"/>
          <ac:spMkLst>
            <pc:docMk/>
            <pc:sldMk cId="3942605651" sldId="290"/>
            <ac:spMk id="8" creationId="{D3D15CC5-5883-E971-0D93-0E6861DC5288}"/>
          </ac:spMkLst>
        </pc:spChg>
        <pc:picChg chg="add del mod">
          <ac:chgData name="Nainsi Gupta" userId="b09b85d5-479f-40c9-9559-337cc2950784" providerId="ADAL" clId="{D3FFE980-8A35-4C98-8490-A1D7AF2CAA37}" dt="2024-07-02T07:25:08.434" v="30765" actId="478"/>
          <ac:picMkLst>
            <pc:docMk/>
            <pc:sldMk cId="3942605651" sldId="290"/>
            <ac:picMk id="5" creationId="{A6051A24-D1EF-2F76-94A7-756FE69A176A}"/>
          </ac:picMkLst>
        </pc:picChg>
        <pc:picChg chg="add del mod">
          <ac:chgData name="Nainsi Gupta" userId="b09b85d5-479f-40c9-9559-337cc2950784" providerId="ADAL" clId="{D3FFE980-8A35-4C98-8490-A1D7AF2CAA37}" dt="2024-07-02T07:25:31.908" v="30768" actId="478"/>
          <ac:picMkLst>
            <pc:docMk/>
            <pc:sldMk cId="3942605651" sldId="290"/>
            <ac:picMk id="6" creationId="{02C826A8-1424-ACE3-F797-1D095A9B59AA}"/>
          </ac:picMkLst>
        </pc:picChg>
      </pc:sldChg>
      <pc:sldChg chg="addSp delSp modSp add mod setBg">
        <pc:chgData name="Nainsi Gupta" userId="b09b85d5-479f-40c9-9559-337cc2950784" providerId="ADAL" clId="{D3FFE980-8A35-4C98-8490-A1D7AF2CAA37}" dt="2024-07-02T07:27:49.099" v="30786" actId="1076"/>
        <pc:sldMkLst>
          <pc:docMk/>
          <pc:sldMk cId="427931257" sldId="291"/>
        </pc:sldMkLst>
        <pc:spChg chg="add mod">
          <ac:chgData name="Nainsi Gupta" userId="b09b85d5-479f-40c9-9559-337cc2950784" providerId="ADAL" clId="{D3FFE980-8A35-4C98-8490-A1D7AF2CAA37}" dt="2024-07-02T07:27:49.099" v="30786" actId="1076"/>
          <ac:spMkLst>
            <pc:docMk/>
            <pc:sldMk cId="427931257" sldId="291"/>
            <ac:spMk id="2" creationId="{096A166D-5913-0582-3243-96C3094A7CAB}"/>
          </ac:spMkLst>
        </pc:spChg>
        <pc:spChg chg="add del">
          <ac:chgData name="Nainsi Gupta" userId="b09b85d5-479f-40c9-9559-337cc2950784" providerId="ADAL" clId="{D3FFE980-8A35-4C98-8490-A1D7AF2CAA37}" dt="2024-07-02T07:27:00.759" v="30781" actId="26606"/>
          <ac:spMkLst>
            <pc:docMk/>
            <pc:sldMk cId="427931257" sldId="291"/>
            <ac:spMk id="9" creationId="{23D09407-53BC-485E-B4CE-BC5E4FC4B25B}"/>
          </ac:spMkLst>
        </pc:spChg>
        <pc:spChg chg="add del">
          <ac:chgData name="Nainsi Gupta" userId="b09b85d5-479f-40c9-9559-337cc2950784" providerId="ADAL" clId="{D3FFE980-8A35-4C98-8490-A1D7AF2CAA37}" dt="2024-07-02T07:27:00.759" v="30781" actId="26606"/>
          <ac:spMkLst>
            <pc:docMk/>
            <pc:sldMk cId="427931257" sldId="291"/>
            <ac:spMk id="11" creationId="{921DB988-49FC-4608-B0A2-E2F3A4019041}"/>
          </ac:spMkLst>
        </pc:spChg>
        <pc:spChg chg="add del">
          <ac:chgData name="Nainsi Gupta" userId="b09b85d5-479f-40c9-9559-337cc2950784" providerId="ADAL" clId="{D3FFE980-8A35-4C98-8490-A1D7AF2CAA37}" dt="2024-07-02T07:26:59.163" v="30779" actId="26606"/>
          <ac:spMkLst>
            <pc:docMk/>
            <pc:sldMk cId="427931257" sldId="291"/>
            <ac:spMk id="28" creationId="{A4AC5506-6312-4701-8D3C-40187889A947}"/>
          </ac:spMkLst>
        </pc:spChg>
        <pc:grpChg chg="add del">
          <ac:chgData name="Nainsi Gupta" userId="b09b85d5-479f-40c9-9559-337cc2950784" providerId="ADAL" clId="{D3FFE980-8A35-4C98-8490-A1D7AF2CAA37}" dt="2024-07-02T07:27:00.759" v="30781" actId="26606"/>
          <ac:grpSpMkLst>
            <pc:docMk/>
            <pc:sldMk cId="427931257" sldId="291"/>
            <ac:grpSpMk id="13" creationId="{E9B930FD-8671-4C4C-ADCF-73AC1D0CD417}"/>
          </ac:grpSpMkLst>
        </pc:grpChg>
        <pc:grpChg chg="add del">
          <ac:chgData name="Nainsi Gupta" userId="b09b85d5-479f-40c9-9559-337cc2950784" providerId="ADAL" clId="{D3FFE980-8A35-4C98-8490-A1D7AF2CAA37}" dt="2024-07-02T07:27:00.759" v="30781" actId="26606"/>
          <ac:grpSpMkLst>
            <pc:docMk/>
            <pc:sldMk cId="427931257" sldId="291"/>
            <ac:grpSpMk id="19" creationId="{383C2651-AE0C-4AE4-8725-E2F9414FE219}"/>
          </ac:grpSpMkLst>
        </pc:grpChg>
        <pc:picChg chg="add del mod">
          <ac:chgData name="Nainsi Gupta" userId="b09b85d5-479f-40c9-9559-337cc2950784" providerId="ADAL" clId="{D3FFE980-8A35-4C98-8490-A1D7AF2CAA37}" dt="2024-07-02T07:27:42.992" v="30785" actId="478"/>
          <ac:picMkLst>
            <pc:docMk/>
            <pc:sldMk cId="427931257" sldId="291"/>
            <ac:picMk id="4" creationId="{B1D837E1-F61C-05D6-3AAC-93EA3FCFCEE0}"/>
          </ac:picMkLst>
        </pc:picChg>
        <pc:picChg chg="del">
          <ac:chgData name="Nainsi Gupta" userId="b09b85d5-479f-40c9-9559-337cc2950784" providerId="ADAL" clId="{D3FFE980-8A35-4C98-8490-A1D7AF2CAA37}" dt="2024-07-02T07:26:01.903" v="30770" actId="478"/>
          <ac:picMkLst>
            <pc:docMk/>
            <pc:sldMk cId="427931257" sldId="291"/>
            <ac:picMk id="5" creationId="{A6051A24-D1EF-2F76-94A7-756FE69A176A}"/>
          </ac:picMkLst>
        </pc:picChg>
        <pc:picChg chg="del">
          <ac:chgData name="Nainsi Gupta" userId="b09b85d5-479f-40c9-9559-337cc2950784" providerId="ADAL" clId="{D3FFE980-8A35-4C98-8490-A1D7AF2CAA37}" dt="2024-07-02T07:26:05.354" v="30771" actId="478"/>
          <ac:picMkLst>
            <pc:docMk/>
            <pc:sldMk cId="427931257" sldId="291"/>
            <ac:picMk id="6" creationId="{02C826A8-1424-ACE3-F797-1D095A9B59AA}"/>
          </ac:picMkLst>
        </pc:picChg>
      </pc:sldChg>
      <pc:sldChg chg="addSp delSp modSp new mod modNotesTx">
        <pc:chgData name="Nainsi Gupta" userId="b09b85d5-479f-40c9-9559-337cc2950784" providerId="ADAL" clId="{D3FFE980-8A35-4C98-8490-A1D7AF2CAA37}" dt="2024-07-09T16:16:41.841" v="45394" actId="20577"/>
        <pc:sldMkLst>
          <pc:docMk/>
          <pc:sldMk cId="3273845549" sldId="292"/>
        </pc:sldMkLst>
        <pc:spChg chg="del">
          <ac:chgData name="Nainsi Gupta" userId="b09b85d5-479f-40c9-9559-337cc2950784" providerId="ADAL" clId="{D3FFE980-8A35-4C98-8490-A1D7AF2CAA37}" dt="2024-07-03T10:38:31.322" v="32322" actId="478"/>
          <ac:spMkLst>
            <pc:docMk/>
            <pc:sldMk cId="3273845549" sldId="292"/>
            <ac:spMk id="2" creationId="{55B8D5B5-F5FD-654C-02E4-917F687A105F}"/>
          </ac:spMkLst>
        </pc:spChg>
        <pc:spChg chg="del">
          <ac:chgData name="Nainsi Gupta" userId="b09b85d5-479f-40c9-9559-337cc2950784" providerId="ADAL" clId="{D3FFE980-8A35-4C98-8490-A1D7AF2CAA37}" dt="2024-07-03T10:38:35.514" v="32323" actId="478"/>
          <ac:spMkLst>
            <pc:docMk/>
            <pc:sldMk cId="3273845549" sldId="292"/>
            <ac:spMk id="3" creationId="{3695C8D9-1E93-D99B-33B9-63007609CDAE}"/>
          </ac:spMkLst>
        </pc:spChg>
        <pc:spChg chg="add mod">
          <ac:chgData name="Nainsi Gupta" userId="b09b85d5-479f-40c9-9559-337cc2950784" providerId="ADAL" clId="{D3FFE980-8A35-4C98-8490-A1D7AF2CAA37}" dt="2024-07-04T05:25:43.547" v="32428" actId="1076"/>
          <ac:spMkLst>
            <pc:docMk/>
            <pc:sldMk cId="3273845549" sldId="292"/>
            <ac:spMk id="4" creationId="{FDD6E487-7D48-9CAD-8A69-9D9DD803A5BF}"/>
          </ac:spMkLst>
        </pc:spChg>
        <pc:spChg chg="add mod">
          <ac:chgData name="Nainsi Gupta" userId="b09b85d5-479f-40c9-9559-337cc2950784" providerId="ADAL" clId="{D3FFE980-8A35-4C98-8490-A1D7AF2CAA37}" dt="2024-07-04T06:55:37.942" v="32705" actId="1076"/>
          <ac:spMkLst>
            <pc:docMk/>
            <pc:sldMk cId="3273845549" sldId="292"/>
            <ac:spMk id="11" creationId="{15477DDE-3D6E-F9AD-D731-5073EBE72F5E}"/>
          </ac:spMkLst>
        </pc:spChg>
        <pc:spChg chg="add del mod">
          <ac:chgData name="Nainsi Gupta" userId="b09b85d5-479f-40c9-9559-337cc2950784" providerId="ADAL" clId="{D3FFE980-8A35-4C98-8490-A1D7AF2CAA37}" dt="2024-07-04T05:38:52.588" v="32556"/>
          <ac:spMkLst>
            <pc:docMk/>
            <pc:sldMk cId="3273845549" sldId="292"/>
            <ac:spMk id="12" creationId="{8B08299A-CC48-39F9-66D9-5A645A233C4C}"/>
          </ac:spMkLst>
        </pc:spChg>
        <pc:spChg chg="add del mod">
          <ac:chgData name="Nainsi Gupta" userId="b09b85d5-479f-40c9-9559-337cc2950784" providerId="ADAL" clId="{D3FFE980-8A35-4C98-8490-A1D7AF2CAA37}" dt="2024-07-04T06:38:36.776" v="32569"/>
          <ac:spMkLst>
            <pc:docMk/>
            <pc:sldMk cId="3273845549" sldId="292"/>
            <ac:spMk id="13" creationId="{1195DCD1-F373-9A2C-5D46-675FD0C17165}"/>
          </ac:spMkLst>
        </pc:spChg>
        <pc:spChg chg="add mod">
          <ac:chgData name="Nainsi Gupta" userId="b09b85d5-479f-40c9-9559-337cc2950784" providerId="ADAL" clId="{D3FFE980-8A35-4C98-8490-A1D7AF2CAA37}" dt="2024-07-04T06:57:47.916" v="32717" actId="1076"/>
          <ac:spMkLst>
            <pc:docMk/>
            <pc:sldMk cId="3273845549" sldId="292"/>
            <ac:spMk id="14" creationId="{FA39CF0C-CC3F-0B28-E7AC-2E2533756B69}"/>
          </ac:spMkLst>
        </pc:spChg>
        <pc:picChg chg="add mod modCrop">
          <ac:chgData name="Nainsi Gupta" userId="b09b85d5-479f-40c9-9559-337cc2950784" providerId="ADAL" clId="{D3FFE980-8A35-4C98-8490-A1D7AF2CAA37}" dt="2024-07-04T06:57:15.735" v="32714" actId="1076"/>
          <ac:picMkLst>
            <pc:docMk/>
            <pc:sldMk cId="3273845549" sldId="292"/>
            <ac:picMk id="6" creationId="{49841960-42CE-3B8E-32E9-F89A69E555AD}"/>
          </ac:picMkLst>
        </pc:picChg>
        <pc:picChg chg="add del mod">
          <ac:chgData name="Nainsi Gupta" userId="b09b85d5-479f-40c9-9559-337cc2950784" providerId="ADAL" clId="{D3FFE980-8A35-4C98-8490-A1D7AF2CAA37}" dt="2024-07-04T05:24:27.385" v="32414" actId="478"/>
          <ac:picMkLst>
            <pc:docMk/>
            <pc:sldMk cId="3273845549" sldId="292"/>
            <ac:picMk id="8" creationId="{6B67A210-BB28-3F86-0043-E565165542F8}"/>
          </ac:picMkLst>
        </pc:picChg>
        <pc:picChg chg="add mod modCrop">
          <ac:chgData name="Nainsi Gupta" userId="b09b85d5-479f-40c9-9559-337cc2950784" providerId="ADAL" clId="{D3FFE980-8A35-4C98-8490-A1D7AF2CAA37}" dt="2024-07-04T06:57:08.811" v="32713" actId="1076"/>
          <ac:picMkLst>
            <pc:docMk/>
            <pc:sldMk cId="3273845549" sldId="292"/>
            <ac:picMk id="10" creationId="{B675E6AF-797C-433D-AE83-E887314605CC}"/>
          </ac:picMkLst>
        </pc:picChg>
        <pc:picChg chg="add mod">
          <ac:chgData name="Nainsi Gupta" userId="b09b85d5-479f-40c9-9559-337cc2950784" providerId="ADAL" clId="{D3FFE980-8A35-4C98-8490-A1D7AF2CAA37}" dt="2024-07-04T06:56:28.652" v="32712" actId="1076"/>
          <ac:picMkLst>
            <pc:docMk/>
            <pc:sldMk cId="3273845549" sldId="292"/>
            <ac:picMk id="16" creationId="{5461559D-C857-5408-A48D-54FFB564CAA0}"/>
          </ac:picMkLst>
        </pc:picChg>
      </pc:sldChg>
      <pc:sldChg chg="addSp delSp modSp new mod ord modNotesTx">
        <pc:chgData name="Nainsi Gupta" userId="b09b85d5-479f-40c9-9559-337cc2950784" providerId="ADAL" clId="{D3FFE980-8A35-4C98-8490-A1D7AF2CAA37}" dt="2024-07-09T16:17:37.662" v="46070" actId="20577"/>
        <pc:sldMkLst>
          <pc:docMk/>
          <pc:sldMk cId="2917802557" sldId="293"/>
        </pc:sldMkLst>
        <pc:spChg chg="add mod">
          <ac:chgData name="Nainsi Gupta" userId="b09b85d5-479f-40c9-9559-337cc2950784" providerId="ADAL" clId="{D3FFE980-8A35-4C98-8490-A1D7AF2CAA37}" dt="2024-07-09T06:45:46.607" v="33696" actId="20577"/>
          <ac:spMkLst>
            <pc:docMk/>
            <pc:sldMk cId="2917802557" sldId="293"/>
            <ac:spMk id="2" creationId="{B3D772B1-5017-C730-8024-E1AB35206FDC}"/>
          </ac:spMkLst>
        </pc:spChg>
        <pc:spChg chg="del">
          <ac:chgData name="Nainsi Gupta" userId="b09b85d5-479f-40c9-9559-337cc2950784" providerId="ADAL" clId="{D3FFE980-8A35-4C98-8490-A1D7AF2CAA37}" dt="2024-07-03T10:38:18.177" v="32320" actId="478"/>
          <ac:spMkLst>
            <pc:docMk/>
            <pc:sldMk cId="2917802557" sldId="293"/>
            <ac:spMk id="2" creationId="{EA8395CA-A953-50B9-195E-86599285B963}"/>
          </ac:spMkLst>
        </pc:spChg>
        <pc:spChg chg="add del mod">
          <ac:chgData name="Nainsi Gupta" userId="b09b85d5-479f-40c9-9559-337cc2950784" providerId="ADAL" clId="{D3FFE980-8A35-4C98-8490-A1D7AF2CAA37}" dt="2024-07-04T08:06:48.417" v="32799"/>
          <ac:spMkLst>
            <pc:docMk/>
            <pc:sldMk cId="2917802557" sldId="293"/>
            <ac:spMk id="3" creationId="{8D837CEC-C165-D4F4-3672-ECA5EDE296B9}"/>
          </ac:spMkLst>
        </pc:spChg>
        <pc:spChg chg="del">
          <ac:chgData name="Nainsi Gupta" userId="b09b85d5-479f-40c9-9559-337cc2950784" providerId="ADAL" clId="{D3FFE980-8A35-4C98-8490-A1D7AF2CAA37}" dt="2024-07-03T10:38:22.461" v="32321" actId="478"/>
          <ac:spMkLst>
            <pc:docMk/>
            <pc:sldMk cId="2917802557" sldId="293"/>
            <ac:spMk id="3" creationId="{CAA61FC8-097C-9F3A-2616-E57D5FBCE22D}"/>
          </ac:spMkLst>
        </pc:spChg>
        <pc:spChg chg="add mod">
          <ac:chgData name="Nainsi Gupta" userId="b09b85d5-479f-40c9-9559-337cc2950784" providerId="ADAL" clId="{D3FFE980-8A35-4C98-8490-A1D7AF2CAA37}" dt="2024-07-04T10:05:28.324" v="33106" actId="1076"/>
          <ac:spMkLst>
            <pc:docMk/>
            <pc:sldMk cId="2917802557" sldId="293"/>
            <ac:spMk id="8" creationId="{4947F172-436A-4C07-E212-65E82F744468}"/>
          </ac:spMkLst>
        </pc:spChg>
        <pc:spChg chg="add del mod">
          <ac:chgData name="Nainsi Gupta" userId="b09b85d5-479f-40c9-9559-337cc2950784" providerId="ADAL" clId="{D3FFE980-8A35-4C98-8490-A1D7AF2CAA37}" dt="2024-07-04T08:15:18.568" v="32826"/>
          <ac:spMkLst>
            <pc:docMk/>
            <pc:sldMk cId="2917802557" sldId="293"/>
            <ac:spMk id="10" creationId="{12F21520-CD72-EA79-112C-6A0ADBE35F07}"/>
          </ac:spMkLst>
        </pc:spChg>
        <pc:spChg chg="add mod">
          <ac:chgData name="Nainsi Gupta" userId="b09b85d5-479f-40c9-9559-337cc2950784" providerId="ADAL" clId="{D3FFE980-8A35-4C98-8490-A1D7AF2CAA37}" dt="2024-07-04T10:05:56.126" v="33109" actId="113"/>
          <ac:spMkLst>
            <pc:docMk/>
            <pc:sldMk cId="2917802557" sldId="293"/>
            <ac:spMk id="11" creationId="{F1C11042-D9BC-EA89-454D-C60F5E1B4B21}"/>
          </ac:spMkLst>
        </pc:spChg>
        <pc:picChg chg="add mod">
          <ac:chgData name="Nainsi Gupta" userId="b09b85d5-479f-40c9-9559-337cc2950784" providerId="ADAL" clId="{D3FFE980-8A35-4C98-8490-A1D7AF2CAA37}" dt="2024-07-04T08:06:47.132" v="32797" actId="1076"/>
          <ac:picMkLst>
            <pc:docMk/>
            <pc:sldMk cId="2917802557" sldId="293"/>
            <ac:picMk id="5" creationId="{6C67F63A-882C-42C5-52CD-6E70C2D9823C}"/>
          </ac:picMkLst>
        </pc:picChg>
        <pc:picChg chg="add mod">
          <ac:chgData name="Nainsi Gupta" userId="b09b85d5-479f-40c9-9559-337cc2950784" providerId="ADAL" clId="{D3FFE980-8A35-4C98-8490-A1D7AF2CAA37}" dt="2024-07-04T08:07:36.003" v="32809" actId="14100"/>
          <ac:picMkLst>
            <pc:docMk/>
            <pc:sldMk cId="2917802557" sldId="293"/>
            <ac:picMk id="6" creationId="{4A5D87B1-BF71-2C3B-256D-4C58F51F1B49}"/>
          </ac:picMkLst>
        </pc:picChg>
        <pc:picChg chg="add mod">
          <ac:chgData name="Nainsi Gupta" userId="b09b85d5-479f-40c9-9559-337cc2950784" providerId="ADAL" clId="{D3FFE980-8A35-4C98-8490-A1D7AF2CAA37}" dt="2024-07-04T08:07:50" v="32810" actId="1076"/>
          <ac:picMkLst>
            <pc:docMk/>
            <pc:sldMk cId="2917802557" sldId="293"/>
            <ac:picMk id="7" creationId="{3EB3B953-4483-77EE-35A7-685D7647C0DC}"/>
          </ac:picMkLst>
        </pc:picChg>
        <pc:picChg chg="add del mod">
          <ac:chgData name="Nainsi Gupta" userId="b09b85d5-479f-40c9-9559-337cc2950784" providerId="ADAL" clId="{D3FFE980-8A35-4C98-8490-A1D7AF2CAA37}" dt="2024-07-04T07:31:28.573" v="32737" actId="478"/>
          <ac:picMkLst>
            <pc:docMk/>
            <pc:sldMk cId="2917802557" sldId="293"/>
            <ac:picMk id="9" creationId="{0B7D24AD-83B4-5B77-7004-A8667E0425E5}"/>
          </ac:picMkLst>
        </pc:picChg>
      </pc:sldChg>
      <pc:sldMasterChg chg="addSp">
        <pc:chgData name="Nainsi Gupta" userId="b09b85d5-479f-40c9-9559-337cc2950784" providerId="ADAL" clId="{D3FFE980-8A35-4C98-8490-A1D7AF2CAA37}" dt="2024-06-20T18:42:13.828" v="11574"/>
        <pc:sldMasterMkLst>
          <pc:docMk/>
          <pc:sldMasterMk cId="534077195" sldId="2147483660"/>
        </pc:sldMasterMkLst>
        <pc:spChg chg="add">
          <ac:chgData name="Nainsi Gupta" userId="b09b85d5-479f-40c9-9559-337cc2950784" providerId="ADAL" clId="{D3FFE980-8A35-4C98-8490-A1D7AF2CAA37}" dt="2024-06-20T18:42:13.828" v="11574"/>
          <ac:spMkLst>
            <pc:docMk/>
            <pc:sldMasterMk cId="534077195" sldId="2147483660"/>
            <ac:spMk id="8" creationId="{DE9ABFF4-A4EE-4126-23F5-10F06EA235D9}"/>
          </ac:spMkLst>
        </pc:spChg>
      </pc:sldMasterChg>
      <pc:sldMasterChg chg="addSp">
        <pc:chgData name="Nainsi Gupta" userId="b09b85d5-479f-40c9-9559-337cc2950784" providerId="ADAL" clId="{D3FFE980-8A35-4C98-8490-A1D7AF2CAA37}" dt="2024-06-20T18:42:45.352" v="11577"/>
        <pc:sldMasterMkLst>
          <pc:docMk/>
          <pc:sldMasterMk cId="1333507245" sldId="2147483677"/>
        </pc:sldMasterMkLst>
        <pc:spChg chg="add">
          <ac:chgData name="Nainsi Gupta" userId="b09b85d5-479f-40c9-9559-337cc2950784" providerId="ADAL" clId="{D3FFE980-8A35-4C98-8490-A1D7AF2CAA37}" dt="2024-06-20T18:42:45.352" v="11577"/>
          <ac:spMkLst>
            <pc:docMk/>
            <pc:sldMasterMk cId="1333507245" sldId="2147483677"/>
            <ac:spMk id="11" creationId="{C7ED3058-FF1F-9ECE-A03D-35C1C06A052D}"/>
          </ac:spMkLst>
        </pc:spChg>
      </pc:sldMasterChg>
      <pc:sldMasterChg chg="addSp">
        <pc:chgData name="Nainsi Gupta" userId="b09b85d5-479f-40c9-9559-337cc2950784" providerId="ADAL" clId="{D3FFE980-8A35-4C98-8490-A1D7AF2CAA37}" dt="2024-06-20T18:42:58.424" v="11579"/>
        <pc:sldMasterMkLst>
          <pc:docMk/>
          <pc:sldMasterMk cId="327647005" sldId="2147483695"/>
        </pc:sldMasterMkLst>
        <pc:spChg chg="add">
          <ac:chgData name="Nainsi Gupta" userId="b09b85d5-479f-40c9-9559-337cc2950784" providerId="ADAL" clId="{D3FFE980-8A35-4C98-8490-A1D7AF2CAA37}" dt="2024-06-20T18:42:58.424" v="11579"/>
          <ac:spMkLst>
            <pc:docMk/>
            <pc:sldMasterMk cId="327647005" sldId="2147483695"/>
            <ac:spMk id="7" creationId="{A0E90ED6-6828-863E-6C62-0A89FEB6C86D}"/>
          </ac:spMkLst>
        </pc:spChg>
      </pc:sldMasterChg>
      <pc:sldMasterChg chg="addSp">
        <pc:chgData name="Nainsi Gupta" userId="b09b85d5-479f-40c9-9559-337cc2950784" providerId="ADAL" clId="{D3FFE980-8A35-4C98-8490-A1D7AF2CAA37}" dt="2024-06-20T18:43:05.553" v="11582"/>
        <pc:sldMasterMkLst>
          <pc:docMk/>
          <pc:sldMasterMk cId="4238813939" sldId="2147483707"/>
        </pc:sldMasterMkLst>
        <pc:spChg chg="add">
          <ac:chgData name="Nainsi Gupta" userId="b09b85d5-479f-40c9-9559-337cc2950784" providerId="ADAL" clId="{D3FFE980-8A35-4C98-8490-A1D7AF2CAA37}" dt="2024-06-20T18:43:05.553" v="11582"/>
          <ac:spMkLst>
            <pc:docMk/>
            <pc:sldMasterMk cId="4238813939" sldId="2147483707"/>
            <ac:spMk id="7" creationId="{28E46869-A48B-D206-3A1A-DBBB39EC8EEB}"/>
          </ac:spMkLst>
        </pc:spChg>
      </pc:sldMasterChg>
      <pc:sldMasterChg chg="addSp">
        <pc:chgData name="Nainsi Gupta" userId="b09b85d5-479f-40c9-9559-337cc2950784" providerId="ADAL" clId="{D3FFE980-8A35-4C98-8490-A1D7AF2CAA37}" dt="2024-06-20T18:43:21.081" v="11583"/>
        <pc:sldMasterMkLst>
          <pc:docMk/>
          <pc:sldMasterMk cId="1385654770" sldId="2147483719"/>
        </pc:sldMasterMkLst>
        <pc:spChg chg="add">
          <ac:chgData name="Nainsi Gupta" userId="b09b85d5-479f-40c9-9559-337cc2950784" providerId="ADAL" clId="{D3FFE980-8A35-4C98-8490-A1D7AF2CAA37}" dt="2024-06-20T18:43:21.081" v="11583"/>
          <ac:spMkLst>
            <pc:docMk/>
            <pc:sldMasterMk cId="1385654770" sldId="2147483719"/>
            <ac:spMk id="8" creationId="{83B7B114-827D-961E-590F-14A0358CAD7A}"/>
          </ac:spMkLst>
        </pc:spChg>
      </pc:sldMasterChg>
      <pc:sldMasterChg chg="addSp">
        <pc:chgData name="Nainsi Gupta" userId="b09b85d5-479f-40c9-9559-337cc2950784" providerId="ADAL" clId="{D3FFE980-8A35-4C98-8490-A1D7AF2CAA37}" dt="2024-06-20T18:43:35.711" v="11586"/>
        <pc:sldMasterMkLst>
          <pc:docMk/>
          <pc:sldMasterMk cId="368552328" sldId="2147483736"/>
        </pc:sldMasterMkLst>
        <pc:spChg chg="add">
          <ac:chgData name="Nainsi Gupta" userId="b09b85d5-479f-40c9-9559-337cc2950784" providerId="ADAL" clId="{D3FFE980-8A35-4C98-8490-A1D7AF2CAA37}" dt="2024-06-20T18:43:35.711" v="11586"/>
          <ac:spMkLst>
            <pc:docMk/>
            <pc:sldMasterMk cId="368552328" sldId="2147483736"/>
            <ac:spMk id="7" creationId="{ED273BE7-25C6-FBED-0E6A-D021113FEA30}"/>
          </ac:spMkLst>
        </pc:spChg>
      </pc:sldMasterChg>
    </pc:docChg>
  </pc:docChgLst>
  <pc:docChgLst>
    <pc:chgData name="Avishkar Meshram" userId="S::meshramavishkaru@johndeere.com::e0860c71-fe56-4a76-b21d-187daa64a822" providerId="AD" clId="Web-{A09A3171-73F7-45A9-8D51-CE010D2A14C2}"/>
    <pc:docChg chg="modSld">
      <pc:chgData name="Avishkar Meshram" userId="S::meshramavishkaru@johndeere.com::e0860c71-fe56-4a76-b21d-187daa64a822" providerId="AD" clId="Web-{A09A3171-73F7-45A9-8D51-CE010D2A14C2}" dt="2024-07-09T11:43:47.725" v="110"/>
      <pc:docMkLst>
        <pc:docMk/>
      </pc:docMkLst>
      <pc:sldChg chg="addSp delSp modSp">
        <pc:chgData name="Avishkar Meshram" userId="S::meshramavishkaru@johndeere.com::e0860c71-fe56-4a76-b21d-187daa64a822" providerId="AD" clId="Web-{A09A3171-73F7-45A9-8D51-CE010D2A14C2}" dt="2024-07-09T11:40:43.036" v="98"/>
        <pc:sldMkLst>
          <pc:docMk/>
          <pc:sldMk cId="3291245470" sldId="256"/>
        </pc:sldMkLst>
        <pc:spChg chg="add mod">
          <ac:chgData name="Avishkar Meshram" userId="S::meshramavishkaru@johndeere.com::e0860c71-fe56-4a76-b21d-187daa64a822" providerId="AD" clId="Web-{A09A3171-73F7-45A9-8D51-CE010D2A14C2}" dt="2024-07-09T11:40:33.879" v="96" actId="1076"/>
          <ac:spMkLst>
            <pc:docMk/>
            <pc:sldMk cId="3291245470" sldId="256"/>
            <ac:spMk id="3" creationId="{37170DC1-7182-CF0A-2645-E9085AB57B9B}"/>
          </ac:spMkLst>
        </pc:spChg>
        <pc:spChg chg="mod">
          <ac:chgData name="Avishkar Meshram" userId="S::meshramavishkaru@johndeere.com::e0860c71-fe56-4a76-b21d-187daa64a822" providerId="AD" clId="Web-{A09A3171-73F7-45A9-8D51-CE010D2A14C2}" dt="2024-07-09T11:40:43.036" v="98"/>
          <ac:spMkLst>
            <pc:docMk/>
            <pc:sldMk cId="3291245470" sldId="256"/>
            <ac:spMk id="6" creationId="{FAE8218A-C161-201E-8E6E-730E6BE7B732}"/>
          </ac:spMkLst>
        </pc:spChg>
        <pc:spChg chg="mod">
          <ac:chgData name="Avishkar Meshram" userId="S::meshramavishkaru@johndeere.com::e0860c71-fe56-4a76-b21d-187daa64a822" providerId="AD" clId="Web-{A09A3171-73F7-45A9-8D51-CE010D2A14C2}" dt="2024-07-09T11:37:02.643" v="78" actId="20577"/>
          <ac:spMkLst>
            <pc:docMk/>
            <pc:sldMk cId="3291245470" sldId="256"/>
            <ac:spMk id="7" creationId="{9CC74390-CC0C-CC47-57E0-3C3F563C5A40}"/>
          </ac:spMkLst>
        </pc:spChg>
        <pc:spChg chg="del mod">
          <ac:chgData name="Avishkar Meshram" userId="S::meshramavishkaru@johndeere.com::e0860c71-fe56-4a76-b21d-187daa64a822" providerId="AD" clId="Web-{A09A3171-73F7-45A9-8D51-CE010D2A14C2}" dt="2024-07-09T11:34:35.313" v="13"/>
          <ac:spMkLst>
            <pc:docMk/>
            <pc:sldMk cId="3291245470" sldId="256"/>
            <ac:spMk id="8" creationId="{28BD28FA-9B4B-9571-CB4C-A686FA6D02F4}"/>
          </ac:spMkLst>
        </pc:spChg>
      </pc:sldChg>
      <pc:sldChg chg="modSp">
        <pc:chgData name="Avishkar Meshram" userId="S::meshramavishkaru@johndeere.com::e0860c71-fe56-4a76-b21d-187daa64a822" providerId="AD" clId="Web-{A09A3171-73F7-45A9-8D51-CE010D2A14C2}" dt="2024-07-09T11:43:47.725" v="110"/>
        <pc:sldMkLst>
          <pc:docMk/>
          <pc:sldMk cId="201192079" sldId="262"/>
        </pc:sldMkLst>
        <pc:graphicFrameChg chg="mod modGraphic">
          <ac:chgData name="Avishkar Meshram" userId="S::meshramavishkaru@johndeere.com::e0860c71-fe56-4a76-b21d-187daa64a822" providerId="AD" clId="Web-{A09A3171-73F7-45A9-8D51-CE010D2A14C2}" dt="2024-07-09T11:43:47.725" v="110"/>
          <ac:graphicFrameMkLst>
            <pc:docMk/>
            <pc:sldMk cId="201192079" sldId="262"/>
            <ac:graphicFrameMk id="9" creationId="{6F74D236-F422-DE4A-5C6B-7034696899C4}"/>
          </ac:graphicFrameMkLst>
        </pc:graphicFrameChg>
      </pc:sldChg>
    </pc:docChg>
  </pc:docChgLst>
</pc:chgInfo>
</file>

<file path=ppt/comments/modernComment_10A_7B709EF7.xml><?xml version="1.0" encoding="utf-8"?>
<p188:cmLst xmlns:a="http://schemas.openxmlformats.org/drawingml/2006/main" xmlns:r="http://schemas.openxmlformats.org/officeDocument/2006/relationships" xmlns:p188="http://schemas.microsoft.com/office/powerpoint/2018/8/main">
  <p188:cm id="{10FA4263-A01D-D845-B226-8CCF411A5827}" authorId="{B971D708-3B03-4AFF-DC4D-EF6F56C5726D}" created="2024-06-24T05:23:23.778">
    <pc:sldMkLst xmlns:pc="http://schemas.microsoft.com/office/powerpoint/2013/main/command">
      <pc:docMk/>
      <pc:sldMk cId="2070978295" sldId="266"/>
    </pc:sldMkLst>
    <p188:replyLst>
      <p188:reply id="{F808E99A-5375-4D60-BA99-EA0EE58A4B90}" authorId="{331E4B16-4AEA-2C95-2F44-256A5F90C990}" created="2024-06-24T05:33:08.596">
        <p188:txBody>
          <a:bodyPr/>
          <a:lstStyle/>
          <a:p>
            <a:r>
              <a:rPr lang="en-US"/>
              <a:t>Yess sir but i don't find any numerical data for this slide. Can you please suggest me, what should i add?</a:t>
            </a:r>
          </a:p>
        </p188:txBody>
      </p188:reply>
      <p188:reply id="{817D04CE-3CEE-F94A-8142-A6649B37D3F9}" authorId="{B971D708-3B03-4AFF-DC4D-EF6F56C5726D}" created="2024-06-24T05:38:47.127">
        <p188:txBody>
          <a:bodyPr/>
          <a:lstStyle/>
          <a:p>
            <a:r>
              <a:rPr lang="en-US"/>
              <a:t>what would be electric vehicle market revenue projections by say 2030? what is environmental impact that we are mentioning ?etc</a:t>
            </a:r>
          </a:p>
        </p188:txBody>
      </p188:reply>
      <p188:reply id="{DF54DB37-DD4F-4B97-B217-8567004B9832}" authorId="{82FD67B6-97FF-D897-97FD-000BE69DDF33}" created="2024-06-24T08:14:03.987">
        <p188:txBody>
          <a:bodyPr/>
          <a:lstStyle/>
          <a:p>
            <a:r>
              <a:rPr lang="en-IN"/>
              <a:t>Okay sir, I'll add</a:t>
            </a:r>
          </a:p>
        </p188:txBody>
      </p188:reply>
    </p188:replyLst>
    <p188:txBody>
      <a:bodyPr/>
      <a:lstStyle/>
      <a:p>
        <a:r>
          <a:rPr lang="en-US"/>
          <a:t>[@Nainsi Gupta] can we add some numbers here, impact is not coming out in text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7C88B-95F7-4CFB-A0AE-7FD6A277CAFD}" type="datetimeFigureOut">
              <a:rPr lang="en-IN" smtClean="0"/>
              <a:t>12-07-2024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E60E6-6A2F-4428-AEFA-DE1B4F5B3516}" type="slidenum">
              <a:rPr lang="en-IN" smtClean="0"/>
              <a:t>‹#›</a:t>
            </a:fld>
            <a:endParaRPr lang="en-IN"/>
          </a:p>
        </p:txBody>
      </p:sp>
    </p:spTree>
    <p:extLst>
      <p:ext uri="{BB962C8B-B14F-4D97-AF65-F5344CB8AC3E}">
        <p14:creationId xmlns:p14="http://schemas.microsoft.com/office/powerpoint/2010/main" val="759129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tteryuniversity.com/articl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bravabatteries.com/wp-content/uploads/2023/04/AGM-VS-GEL-BATTERIES.jp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kinja-img.com/gawker-media/image/upload/c_fit,f_auto,g_center,q_60,w_645/2d2f927712f4d419227807e7faed8689.jp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esearchgate.net/publication/348637271/figure/fig2/AS:1022595034001411@1620817063824/Abuse-Conditions-that-Lead-to-Battery-Failure-The-failure-of-lithium-ion-batteries-can-be.p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dn.shopify.com/s/files/1/2637/1868/files/LiFePO4_Battery_Voltage_Chart_2.jpg?v=1689209217"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swri.org/industry/battery-testing-research/ul-2580-standard-battery-testing#:~:text=The%20UL%202580%20standard%20was%20established%20to%20evaluate,such%20as%20electrical%2C%20mechanical%2C%20thermal%20and%20environmental%20evaluation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vreporter.com/battery-safety-standards-in-india-by-arai/"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History_of_the_electric_vehicl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shutterstock.com/image-vector/modern-futuristic-electric-car-ev-neon-2369676583"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pv-magazine.com/wp-content/uploads/2019/11/Battery-recycling-1200x690.jp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recyclemybattery.org/wp-content/uploads/2022/06/lifecycleimagebatteries.png"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vreporter.com/wp-content/uploads/2019/09/Screenshot-2019-09-27-at-1.13.15-PM-768x594.p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1</a:t>
            </a:fld>
            <a:endParaRPr lang="en-IN"/>
          </a:p>
        </p:txBody>
      </p:sp>
    </p:spTree>
    <p:extLst>
      <p:ext uri="{BB962C8B-B14F-4D97-AF65-F5344CB8AC3E}">
        <p14:creationId xmlns:p14="http://schemas.microsoft.com/office/powerpoint/2010/main" val="2430125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12</a:t>
            </a:fld>
            <a:endParaRPr lang="en-IN"/>
          </a:p>
        </p:txBody>
      </p:sp>
    </p:spTree>
    <p:extLst>
      <p:ext uri="{BB962C8B-B14F-4D97-AF65-F5344CB8AC3E}">
        <p14:creationId xmlns:p14="http://schemas.microsoft.com/office/powerpoint/2010/main" val="4210234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13</a:t>
            </a:fld>
            <a:endParaRPr lang="en-IN"/>
          </a:p>
        </p:txBody>
      </p:sp>
    </p:spTree>
    <p:extLst>
      <p:ext uri="{BB962C8B-B14F-4D97-AF65-F5344CB8AC3E}">
        <p14:creationId xmlns:p14="http://schemas.microsoft.com/office/powerpoint/2010/main" val="2092583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Learn About Batteries - Battery University</a:t>
            </a:r>
            <a:endParaRPr lang="en-US" dirty="0"/>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14</a:t>
            </a:fld>
            <a:endParaRPr lang="en-IN"/>
          </a:p>
        </p:txBody>
      </p:sp>
    </p:spTree>
    <p:extLst>
      <p:ext uri="{BB962C8B-B14F-4D97-AF65-F5344CB8AC3E}">
        <p14:creationId xmlns:p14="http://schemas.microsoft.com/office/powerpoint/2010/main" val="352115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15</a:t>
            </a:fld>
            <a:endParaRPr lang="en-IN"/>
          </a:p>
        </p:txBody>
      </p:sp>
    </p:spTree>
    <p:extLst>
      <p:ext uri="{BB962C8B-B14F-4D97-AF65-F5344CB8AC3E}">
        <p14:creationId xmlns:p14="http://schemas.microsoft.com/office/powerpoint/2010/main" val="243482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https://batteryuniversity.com/img/content/4s1p-x.jpg</a:t>
            </a:r>
          </a:p>
          <a:p>
            <a:r>
              <a:rPr lang="en-IN" dirty="0"/>
              <a:t>https://content.presspage.com/uploads/2529/c800_2020-014-1-771165.jpg?74669</a:t>
            </a:r>
          </a:p>
          <a:p>
            <a:r>
              <a:rPr lang="en-IN" dirty="0"/>
              <a:t>https://batteryuniversity.com/article/bu-302-series-and-parallel-battery-configurations</a:t>
            </a:r>
          </a:p>
        </p:txBody>
      </p:sp>
      <p:sp>
        <p:nvSpPr>
          <p:cNvPr id="4" name="Slide Number Placeholder 3"/>
          <p:cNvSpPr>
            <a:spLocks noGrp="1"/>
          </p:cNvSpPr>
          <p:nvPr>
            <p:ph type="sldNum" sz="quarter" idx="5"/>
          </p:nvPr>
        </p:nvSpPr>
        <p:spPr/>
        <p:txBody>
          <a:bodyPr/>
          <a:lstStyle/>
          <a:p>
            <a:fld id="{348E60E6-6A2F-4428-AEFA-DE1B4F5B3516}" type="slidenum">
              <a:rPr lang="en-IN" smtClean="0"/>
              <a:t>16</a:t>
            </a:fld>
            <a:endParaRPr lang="en-IN"/>
          </a:p>
        </p:txBody>
      </p:sp>
    </p:spTree>
    <p:extLst>
      <p:ext uri="{BB962C8B-B14F-4D97-AF65-F5344CB8AC3E}">
        <p14:creationId xmlns:p14="http://schemas.microsoft.com/office/powerpoint/2010/main" val="307646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https://www.bravabatteries.com/wp-content/uploads/2023/04/AGM-VS-GEL-BATTERIES.jpg</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17</a:t>
            </a:fld>
            <a:endParaRPr lang="en-IN"/>
          </a:p>
        </p:txBody>
      </p:sp>
    </p:spTree>
    <p:extLst>
      <p:ext uri="{BB962C8B-B14F-4D97-AF65-F5344CB8AC3E}">
        <p14:creationId xmlns:p14="http://schemas.microsoft.com/office/powerpoint/2010/main" val="3065738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https://climatebiz.com/wp-content/uploads/2023/02/Lithium-ion-battery-chemistries-1024x683.jpg </a:t>
            </a:r>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18</a:t>
            </a:fld>
            <a:endParaRPr lang="en-IN"/>
          </a:p>
        </p:txBody>
      </p:sp>
    </p:spTree>
    <p:extLst>
      <p:ext uri="{BB962C8B-B14F-4D97-AF65-F5344CB8AC3E}">
        <p14:creationId xmlns:p14="http://schemas.microsoft.com/office/powerpoint/2010/main" val="338902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a:p>
            <a:r>
              <a:rPr lang="en-IN" dirty="0"/>
              <a:t>https://batteryuniversity.com/article/bu-203-nickel-based-batteries </a:t>
            </a:r>
          </a:p>
        </p:txBody>
      </p:sp>
      <p:sp>
        <p:nvSpPr>
          <p:cNvPr id="4" name="Slide Number Placeholder 3"/>
          <p:cNvSpPr>
            <a:spLocks noGrp="1"/>
          </p:cNvSpPr>
          <p:nvPr>
            <p:ph type="sldNum" sz="quarter" idx="5"/>
          </p:nvPr>
        </p:nvSpPr>
        <p:spPr/>
        <p:txBody>
          <a:bodyPr/>
          <a:lstStyle/>
          <a:p>
            <a:fld id="{348E60E6-6A2F-4428-AEFA-DE1B4F5B3516}" type="slidenum">
              <a:rPr lang="en-IN" smtClean="0"/>
              <a:t>19</a:t>
            </a:fld>
            <a:endParaRPr lang="en-IN"/>
          </a:p>
        </p:txBody>
      </p:sp>
    </p:spTree>
    <p:extLst>
      <p:ext uri="{BB962C8B-B14F-4D97-AF65-F5344CB8AC3E}">
        <p14:creationId xmlns:p14="http://schemas.microsoft.com/office/powerpoint/2010/main" val="803041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https://circuitdigest.com/sites/default/files/inlineimages/u/Building-Blocks-of-a-Battery-Management-System.png </a:t>
            </a:r>
          </a:p>
        </p:txBody>
      </p:sp>
      <p:sp>
        <p:nvSpPr>
          <p:cNvPr id="4" name="Slide Number Placeholder 3"/>
          <p:cNvSpPr>
            <a:spLocks noGrp="1"/>
          </p:cNvSpPr>
          <p:nvPr>
            <p:ph type="sldNum" sz="quarter" idx="5"/>
          </p:nvPr>
        </p:nvSpPr>
        <p:spPr/>
        <p:txBody>
          <a:bodyPr/>
          <a:lstStyle/>
          <a:p>
            <a:fld id="{348E60E6-6A2F-4428-AEFA-DE1B4F5B3516}" type="slidenum">
              <a:rPr lang="en-IN" smtClean="0"/>
              <a:t>20</a:t>
            </a:fld>
            <a:endParaRPr lang="en-IN"/>
          </a:p>
        </p:txBody>
      </p:sp>
    </p:spTree>
    <p:extLst>
      <p:ext uri="{BB962C8B-B14F-4D97-AF65-F5344CB8AC3E}">
        <p14:creationId xmlns:p14="http://schemas.microsoft.com/office/powerpoint/2010/main" val="1058038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https://i.ytimg.com/vi/ONmyxtp-p54/mqdefault.jpg </a:t>
            </a:r>
          </a:p>
        </p:txBody>
      </p:sp>
      <p:sp>
        <p:nvSpPr>
          <p:cNvPr id="4" name="Slide Number Placeholder 3"/>
          <p:cNvSpPr>
            <a:spLocks noGrp="1"/>
          </p:cNvSpPr>
          <p:nvPr>
            <p:ph type="sldNum" sz="quarter" idx="5"/>
          </p:nvPr>
        </p:nvSpPr>
        <p:spPr/>
        <p:txBody>
          <a:bodyPr/>
          <a:lstStyle/>
          <a:p>
            <a:fld id="{348E60E6-6A2F-4428-AEFA-DE1B4F5B3516}" type="slidenum">
              <a:rPr lang="en-IN" smtClean="0"/>
              <a:t>21</a:t>
            </a:fld>
            <a:endParaRPr lang="en-IN"/>
          </a:p>
        </p:txBody>
      </p:sp>
    </p:spTree>
    <p:extLst>
      <p:ext uri="{BB962C8B-B14F-4D97-AF65-F5344CB8AC3E}">
        <p14:creationId xmlns:p14="http://schemas.microsoft.com/office/powerpoint/2010/main" val="317338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https://www.helgilibrary.com/uploads/chart_images/PriceOfEVBattery_Mar2016.png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https://i.kinja-img.com/gawker-media/image/upload/c_fit,f_auto,g_center,q_60,w_645/2d2f927712f4d419227807e7faed8689.jpg</a:t>
            </a:r>
            <a:r>
              <a:rPr lang="en-IN" sz="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800" kern="100" dirty="0">
                <a:effectLst/>
                <a:latin typeface="Aptos" panose="020B0004020202020204" pitchFamily="34" charset="0"/>
                <a:ea typeface="Aptos" panose="020B0004020202020204" pitchFamily="34" charset="0"/>
                <a:cs typeface="Times New Roman" panose="02020603050405020304" pitchFamily="18" charset="0"/>
              </a:rPr>
              <a:t>https://sp-ao.shortpixel.ai/client/q_lossy,ret_img,w_940,h_561/https:/www.netscribes.com/wp-content/uploads/2022/10/image-2.png </a:t>
            </a:r>
            <a:endParaRPr lang="en-IN" sz="800" dirty="0"/>
          </a:p>
        </p:txBody>
      </p:sp>
      <p:sp>
        <p:nvSpPr>
          <p:cNvPr id="4" name="Slide Number Placeholder 3"/>
          <p:cNvSpPr>
            <a:spLocks noGrp="1"/>
          </p:cNvSpPr>
          <p:nvPr>
            <p:ph type="sldNum" sz="quarter" idx="5"/>
          </p:nvPr>
        </p:nvSpPr>
        <p:spPr/>
        <p:txBody>
          <a:bodyPr/>
          <a:lstStyle/>
          <a:p>
            <a:fld id="{348E60E6-6A2F-4428-AEFA-DE1B4F5B3516}" type="slidenum">
              <a:rPr lang="en-IN" smtClean="0"/>
              <a:t>2</a:t>
            </a:fld>
            <a:endParaRPr lang="en-IN"/>
          </a:p>
        </p:txBody>
      </p:sp>
    </p:spTree>
    <p:extLst>
      <p:ext uri="{BB962C8B-B14F-4D97-AF65-F5344CB8AC3E}">
        <p14:creationId xmlns:p14="http://schemas.microsoft.com/office/powerpoint/2010/main" val="352301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https://image1.slideserve.com/2582033/lithium-ion-batteries1-l.jpg</a:t>
            </a:r>
          </a:p>
          <a:p>
            <a:r>
              <a:rPr lang="en-IN" dirty="0"/>
              <a:t>https://tse3.mm.bing.net/th/id/OIP.tkH7yByr2KHlFltUwHfcagAAAA?rs=1&amp;pid=ImgDetMain</a:t>
            </a:r>
          </a:p>
        </p:txBody>
      </p:sp>
      <p:sp>
        <p:nvSpPr>
          <p:cNvPr id="4" name="Slide Number Placeholder 3"/>
          <p:cNvSpPr>
            <a:spLocks noGrp="1"/>
          </p:cNvSpPr>
          <p:nvPr>
            <p:ph type="sldNum" sz="quarter" idx="5"/>
          </p:nvPr>
        </p:nvSpPr>
        <p:spPr/>
        <p:txBody>
          <a:bodyPr/>
          <a:lstStyle/>
          <a:p>
            <a:fld id="{348E60E6-6A2F-4428-AEFA-DE1B4F5B3516}" type="slidenum">
              <a:rPr lang="en-IN" smtClean="0"/>
              <a:t>22</a:t>
            </a:fld>
            <a:endParaRPr lang="en-IN"/>
          </a:p>
        </p:txBody>
      </p:sp>
    </p:spTree>
    <p:extLst>
      <p:ext uri="{BB962C8B-B14F-4D97-AF65-F5344CB8AC3E}">
        <p14:creationId xmlns:p14="http://schemas.microsoft.com/office/powerpoint/2010/main" val="252014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a:rPr>
              <a:t>https://www.researchgate.net/publication/348637271/figure/fig2/AS:1022595034001411@1620817063824/Abuse-Conditions-that-Lead-to-Battery-Failure-The-failure-of-lithium-ion-batteries-can-be.png</a:t>
            </a:r>
            <a:r>
              <a:rPr lang="en-IN" sz="1200" dirty="0"/>
              <a:t> </a:t>
            </a:r>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23</a:t>
            </a:fld>
            <a:endParaRPr lang="en-IN"/>
          </a:p>
        </p:txBody>
      </p:sp>
    </p:spTree>
    <p:extLst>
      <p:ext uri="{BB962C8B-B14F-4D97-AF65-F5344CB8AC3E}">
        <p14:creationId xmlns:p14="http://schemas.microsoft.com/office/powerpoint/2010/main" val="2306329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https://cdn.shopify.com/s/files/1/2637/1868/files/LiFePO4_Battery_Voltage_Chart_2.jpg?v=1689209217</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IN" dirty="0"/>
              <a:t>https://tse2.mm.bing.net/th/id/OIP.E_cfQ8plFOF_c82-O78bZQAAAA?rs=1&amp;pid=ImgDetMain</a:t>
            </a:r>
          </a:p>
          <a:p>
            <a:endParaRPr lang="en-IN" dirty="0"/>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24</a:t>
            </a:fld>
            <a:endParaRPr lang="en-IN"/>
          </a:p>
        </p:txBody>
      </p:sp>
    </p:spTree>
    <p:extLst>
      <p:ext uri="{BB962C8B-B14F-4D97-AF65-F5344CB8AC3E}">
        <p14:creationId xmlns:p14="http://schemas.microsoft.com/office/powerpoint/2010/main" val="3281327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https://sklc-tinymce-2021.s3.amazonaws.com/2020/10/EQ_1602481430.jpg </a:t>
            </a:r>
          </a:p>
        </p:txBody>
      </p:sp>
      <p:sp>
        <p:nvSpPr>
          <p:cNvPr id="4" name="Slide Number Placeholder 3"/>
          <p:cNvSpPr>
            <a:spLocks noGrp="1"/>
          </p:cNvSpPr>
          <p:nvPr>
            <p:ph type="sldNum" sz="quarter" idx="5"/>
          </p:nvPr>
        </p:nvSpPr>
        <p:spPr/>
        <p:txBody>
          <a:bodyPr/>
          <a:lstStyle/>
          <a:p>
            <a:fld id="{348E60E6-6A2F-4428-AEFA-DE1B4F5B3516}" type="slidenum">
              <a:rPr lang="en-IN" smtClean="0"/>
              <a:t>25</a:t>
            </a:fld>
            <a:endParaRPr lang="en-IN"/>
          </a:p>
        </p:txBody>
      </p:sp>
    </p:spTree>
    <p:extLst>
      <p:ext uri="{BB962C8B-B14F-4D97-AF65-F5344CB8AC3E}">
        <p14:creationId xmlns:p14="http://schemas.microsoft.com/office/powerpoint/2010/main" val="412091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26</a:t>
            </a:fld>
            <a:endParaRPr lang="en-IN"/>
          </a:p>
        </p:txBody>
      </p:sp>
    </p:spTree>
    <p:extLst>
      <p:ext uri="{BB962C8B-B14F-4D97-AF65-F5344CB8AC3E}">
        <p14:creationId xmlns:p14="http://schemas.microsoft.com/office/powerpoint/2010/main" val="3577259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27</a:t>
            </a:fld>
            <a:endParaRPr lang="en-IN"/>
          </a:p>
        </p:txBody>
      </p:sp>
    </p:spTree>
    <p:extLst>
      <p:ext uri="{BB962C8B-B14F-4D97-AF65-F5344CB8AC3E}">
        <p14:creationId xmlns:p14="http://schemas.microsoft.com/office/powerpoint/2010/main" val="3388136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https://www.mdpi.com/energies/energies-14-04879/article_deploy/html/images/energies-14-04879-g005.png </a:t>
            </a:r>
          </a:p>
        </p:txBody>
      </p:sp>
      <p:sp>
        <p:nvSpPr>
          <p:cNvPr id="4" name="Slide Number Placeholder 3"/>
          <p:cNvSpPr>
            <a:spLocks noGrp="1"/>
          </p:cNvSpPr>
          <p:nvPr>
            <p:ph type="sldNum" sz="quarter" idx="5"/>
          </p:nvPr>
        </p:nvSpPr>
        <p:spPr/>
        <p:txBody>
          <a:bodyPr/>
          <a:lstStyle/>
          <a:p>
            <a:fld id="{348E60E6-6A2F-4428-AEFA-DE1B4F5B3516}" type="slidenum">
              <a:rPr lang="en-IN" smtClean="0"/>
              <a:t>30</a:t>
            </a:fld>
            <a:endParaRPr lang="en-IN"/>
          </a:p>
        </p:txBody>
      </p:sp>
    </p:spTree>
    <p:extLst>
      <p:ext uri="{BB962C8B-B14F-4D97-AF65-F5344CB8AC3E}">
        <p14:creationId xmlns:p14="http://schemas.microsoft.com/office/powerpoint/2010/main" val="863225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https://evreporter.com/wp-content/uploads/2021/12/Battery-standards-ARAI.jpg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https://evreporter.com/battery-safety-standards-in-india-by-arai/#:~:text=New%20vs%20Old%20Regulations&amp;text=The%20previous%20regulation%20AIS%2D048,environmental%20and%20thermal%20propagation%20tests.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UL 2580 Standard Battery Testing | Southwest Research Institute (swri.org)</a:t>
            </a:r>
            <a:endParaRPr lang="en-IN" sz="12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31</a:t>
            </a:fld>
            <a:endParaRPr lang="en-IN"/>
          </a:p>
        </p:txBody>
      </p:sp>
    </p:spTree>
    <p:extLst>
      <p:ext uri="{BB962C8B-B14F-4D97-AF65-F5344CB8AC3E}">
        <p14:creationId xmlns:p14="http://schemas.microsoft.com/office/powerpoint/2010/main" val="3469339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https://evreporter.com/battery-safety-standards-in-india-by-arai/#:~:text=New%20vs%20Old%20Regulations&amp;text=The%20previous%20regulation%20AIS%2D048,environmental%20and%20thermal%20propagation%20tests.</a:t>
            </a:r>
          </a:p>
        </p:txBody>
      </p:sp>
      <p:sp>
        <p:nvSpPr>
          <p:cNvPr id="4" name="Slide Number Placeholder 3"/>
          <p:cNvSpPr>
            <a:spLocks noGrp="1"/>
          </p:cNvSpPr>
          <p:nvPr>
            <p:ph type="sldNum" sz="quarter" idx="5"/>
          </p:nvPr>
        </p:nvSpPr>
        <p:spPr/>
        <p:txBody>
          <a:bodyPr/>
          <a:lstStyle/>
          <a:p>
            <a:fld id="{348E60E6-6A2F-4428-AEFA-DE1B4F5B3516}" type="slidenum">
              <a:rPr lang="en-IN" smtClean="0"/>
              <a:t>32</a:t>
            </a:fld>
            <a:endParaRPr lang="en-IN"/>
          </a:p>
        </p:txBody>
      </p:sp>
    </p:spTree>
    <p:extLst>
      <p:ext uri="{BB962C8B-B14F-4D97-AF65-F5344CB8AC3E}">
        <p14:creationId xmlns:p14="http://schemas.microsoft.com/office/powerpoint/2010/main" val="4161426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hlinkClick r:id="rId3"/>
              </a:rPr>
              <a:t>https://evreporter.com/battery-safety-standards-in-india-by-arai/</a:t>
            </a:r>
            <a:r>
              <a:rPr lang="en-IN" u="sng" dirty="0">
                <a:solidFill>
                  <a:srgbClr val="467886"/>
                </a:solidFill>
                <a:latin typeface="Aptos" panose="020B000402020202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a:solidFill>
                  <a:srgbClr val="467886"/>
                </a:solidFill>
                <a:latin typeface="Aptos" panose="020B0004020202020204" pitchFamily="34" charset="0"/>
                <a:cs typeface="Times New Roman" panose="02020603050405020304" pitchFamily="18" charset="0"/>
              </a:rPr>
              <a:t>https://amptron.au/wp-content/uploads/2022/03/un-38-3-200x200.png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a:solidFill>
                  <a:srgbClr val="467886"/>
                </a:solidFill>
                <a:latin typeface="Aptos" panose="020B0004020202020204" pitchFamily="34" charset="0"/>
                <a:cs typeface="Times New Roman" panose="02020603050405020304" pitchFamily="18" charset="0"/>
              </a:rPr>
              <a:t>https://magnis.com.au/wp-content/uploads/2023/05/UN38.3-Battery-Testing-.jpg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u="sng" dirty="0">
                <a:solidFill>
                  <a:srgbClr val="467886"/>
                </a:solidFill>
                <a:latin typeface="Aptos" panose="020B0004020202020204" pitchFamily="34" charset="0"/>
                <a:cs typeface="Times New Roman" panose="02020603050405020304" pitchFamily="18" charset="0"/>
              </a:rPr>
              <a:t> </a:t>
            </a:r>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33</a:t>
            </a:fld>
            <a:endParaRPr lang="en-IN"/>
          </a:p>
        </p:txBody>
      </p:sp>
    </p:spTree>
    <p:extLst>
      <p:ext uri="{BB962C8B-B14F-4D97-AF65-F5344CB8AC3E}">
        <p14:creationId xmlns:p14="http://schemas.microsoft.com/office/powerpoint/2010/main" val="2126295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 https://en.wikipedia.org/wiki/History_of_the_electric_vehicle</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4"/>
              </a:rPr>
              <a:t>https://www.shutterstock.com/image-vector/modern-futuristic-electric-car-ev-neon-2369676583</a:t>
            </a:r>
            <a:r>
              <a:rPr lang="en-IN" sz="1200" dirty="0"/>
              <a:t> </a:t>
            </a:r>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4</a:t>
            </a:fld>
            <a:endParaRPr lang="en-IN"/>
          </a:p>
        </p:txBody>
      </p:sp>
    </p:spTree>
    <p:extLst>
      <p:ext uri="{BB962C8B-B14F-4D97-AF65-F5344CB8AC3E}">
        <p14:creationId xmlns:p14="http://schemas.microsoft.com/office/powerpoint/2010/main" val="126638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a:t>
            </a:r>
            <a:r>
              <a:rPr lang="en-IN" dirty="0"/>
              <a:t>://www.swri.org/industry/battery-testing-research/ul-2580-standard-battery-testing</a:t>
            </a:r>
          </a:p>
          <a:p>
            <a:r>
              <a:rPr lang="en-IN" dirty="0"/>
              <a:t>https://www.intertek.com/batteries/iec-62133/</a:t>
            </a:r>
          </a:p>
        </p:txBody>
      </p:sp>
      <p:sp>
        <p:nvSpPr>
          <p:cNvPr id="4" name="Slide Number Placeholder 3"/>
          <p:cNvSpPr>
            <a:spLocks noGrp="1"/>
          </p:cNvSpPr>
          <p:nvPr>
            <p:ph type="sldNum" sz="quarter" idx="5"/>
          </p:nvPr>
        </p:nvSpPr>
        <p:spPr/>
        <p:txBody>
          <a:bodyPr/>
          <a:lstStyle/>
          <a:p>
            <a:fld id="{348E60E6-6A2F-4428-AEFA-DE1B4F5B3516}" type="slidenum">
              <a:rPr lang="en-IN" smtClean="0"/>
              <a:t>34</a:t>
            </a:fld>
            <a:endParaRPr lang="en-IN"/>
          </a:p>
        </p:txBody>
      </p:sp>
    </p:spTree>
    <p:extLst>
      <p:ext uri="{BB962C8B-B14F-4D97-AF65-F5344CB8AC3E}">
        <p14:creationId xmlns:p14="http://schemas.microsoft.com/office/powerpoint/2010/main" val="3567244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https://www.pv-magazine.com/wp-content/uploads/2019/11/Battery-recycling-1200x690.jpg</a:t>
            </a:r>
            <a:endParaRPr lang="en-IN" sz="18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https://recyclemybattery.org/wp-content/uploads/2022/06/lifecycleimagebatteries.png</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35</a:t>
            </a:fld>
            <a:endParaRPr lang="en-IN"/>
          </a:p>
        </p:txBody>
      </p:sp>
    </p:spTree>
    <p:extLst>
      <p:ext uri="{BB962C8B-B14F-4D97-AF65-F5344CB8AC3E}">
        <p14:creationId xmlns:p14="http://schemas.microsoft.com/office/powerpoint/2010/main" val="394872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https://evreporter.com/wp-content/uploads/2019/09/Screenshot-2019-09-27-at-1.13.15-PM-768x594.png</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36</a:t>
            </a:fld>
            <a:endParaRPr lang="en-IN"/>
          </a:p>
        </p:txBody>
      </p:sp>
    </p:spTree>
    <p:extLst>
      <p:ext uri="{BB962C8B-B14F-4D97-AF65-F5344CB8AC3E}">
        <p14:creationId xmlns:p14="http://schemas.microsoft.com/office/powerpoint/2010/main" val="8289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5</a:t>
            </a:fld>
            <a:endParaRPr lang="en-IN"/>
          </a:p>
        </p:txBody>
      </p:sp>
    </p:spTree>
    <p:extLst>
      <p:ext uri="{BB962C8B-B14F-4D97-AF65-F5344CB8AC3E}">
        <p14:creationId xmlns:p14="http://schemas.microsoft.com/office/powerpoint/2010/main" val="4058781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https://www.builder.id/wp-content/uploads/2021/01/DOD-dan-SOC-baterai.jpg  </a:t>
            </a:r>
          </a:p>
          <a:p>
            <a:r>
              <a:rPr lang="en-IN" dirty="0"/>
              <a:t>https://media.licdn.com/dms/image/D5612AQFvb_w3_gTC3Q/article-cover_image-shrink_600_2000/0/1691726606297?e=2147483647&amp;v=beta&amp;t=NFONdYyHGaif_2d1DPUTkEPzBECow1p5c244rEtYcUw</a:t>
            </a:r>
          </a:p>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7</a:t>
            </a:fld>
            <a:endParaRPr lang="en-IN"/>
          </a:p>
        </p:txBody>
      </p:sp>
    </p:spTree>
    <p:extLst>
      <p:ext uri="{BB962C8B-B14F-4D97-AF65-F5344CB8AC3E}">
        <p14:creationId xmlns:p14="http://schemas.microsoft.com/office/powerpoint/2010/main" val="2794030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8</a:t>
            </a:fld>
            <a:endParaRPr lang="en-IN"/>
          </a:p>
        </p:txBody>
      </p:sp>
    </p:spTree>
    <p:extLst>
      <p:ext uri="{BB962C8B-B14F-4D97-AF65-F5344CB8AC3E}">
        <p14:creationId xmlns:p14="http://schemas.microsoft.com/office/powerpoint/2010/main" val="391899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https://batteryuniversity.com/article/bu-403-charging-lead-acid </a:t>
            </a:r>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9</a:t>
            </a:fld>
            <a:endParaRPr lang="en-IN"/>
          </a:p>
        </p:txBody>
      </p:sp>
    </p:spTree>
    <p:extLst>
      <p:ext uri="{BB962C8B-B14F-4D97-AF65-F5344CB8AC3E}">
        <p14:creationId xmlns:p14="http://schemas.microsoft.com/office/powerpoint/2010/main" val="3087502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https://batteryuniversity.com/article/bu-409-charging-lithium-ion</a:t>
            </a:r>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10</a:t>
            </a:fld>
            <a:endParaRPr lang="en-IN"/>
          </a:p>
        </p:txBody>
      </p:sp>
    </p:spTree>
    <p:extLst>
      <p:ext uri="{BB962C8B-B14F-4D97-AF65-F5344CB8AC3E}">
        <p14:creationId xmlns:p14="http://schemas.microsoft.com/office/powerpoint/2010/main" val="951378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8E60E6-6A2F-4428-AEFA-DE1B4F5B3516}" type="slidenum">
              <a:rPr lang="en-IN" smtClean="0"/>
              <a:t>11</a:t>
            </a:fld>
            <a:endParaRPr lang="en-IN"/>
          </a:p>
        </p:txBody>
      </p:sp>
    </p:spTree>
    <p:extLst>
      <p:ext uri="{BB962C8B-B14F-4D97-AF65-F5344CB8AC3E}">
        <p14:creationId xmlns:p14="http://schemas.microsoft.com/office/powerpoint/2010/main" val="3390353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D3849B-E5D5-44B8-A1C0-EDC578EC5203}" type="datetimeFigureOut">
              <a:rPr lang="en-IN" smtClean="0"/>
              <a:t>12-07-2024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130097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D3849B-E5D5-44B8-A1C0-EDC578EC5203}" type="datetimeFigureOut">
              <a:rPr lang="en-IN" smtClean="0"/>
              <a:t>12-07-2024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38525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D3849B-E5D5-44B8-A1C0-EDC578EC5203}" type="datetimeFigureOut">
              <a:rPr lang="en-IN" smtClean="0"/>
              <a:t>12-07-2024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156309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D3849B-E5D5-44B8-A1C0-EDC578EC5203}" type="datetimeFigureOut">
              <a:rPr lang="en-IN" smtClean="0"/>
              <a:t>12-07-2024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76277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D3849B-E5D5-44B8-A1C0-EDC578EC5203}" type="datetimeFigureOut">
              <a:rPr lang="en-IN" smtClean="0"/>
              <a:t>12-07-2024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332956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D3849B-E5D5-44B8-A1C0-EDC578EC5203}" type="datetimeFigureOut">
              <a:rPr lang="en-IN" smtClean="0"/>
              <a:t>12-07-2024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297050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D3849B-E5D5-44B8-A1C0-EDC578EC5203}" type="datetimeFigureOut">
              <a:rPr lang="en-IN" smtClean="0"/>
              <a:t>12-07-2024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313321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D3849B-E5D5-44B8-A1C0-EDC578EC5203}" type="datetimeFigureOut">
              <a:rPr lang="en-IN" smtClean="0"/>
              <a:t>12-07-2024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3582845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D3849B-E5D5-44B8-A1C0-EDC578EC5203}" type="datetimeFigureOut">
              <a:rPr lang="en-IN" smtClean="0"/>
              <a:t>12-07-2024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1468357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D3849B-E5D5-44B8-A1C0-EDC578EC5203}" type="datetimeFigureOut">
              <a:rPr lang="en-IN" smtClean="0"/>
              <a:t>12-07-2024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406554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D3849B-E5D5-44B8-A1C0-EDC578EC5203}" type="datetimeFigureOut">
              <a:rPr lang="en-IN" smtClean="0"/>
              <a:t>12-07-2024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BB7DBA-0A87-4B0C-A7AA-06B5C874296F}" type="slidenum">
              <a:rPr lang="en-IN" smtClean="0"/>
              <a:t>‹#›</a:t>
            </a:fld>
            <a:endParaRPr lang="en-IN"/>
          </a:p>
        </p:txBody>
      </p:sp>
    </p:spTree>
    <p:extLst>
      <p:ext uri="{BB962C8B-B14F-4D97-AF65-F5344CB8AC3E}">
        <p14:creationId xmlns:p14="http://schemas.microsoft.com/office/powerpoint/2010/main" val="3653209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3849B-E5D5-44B8-A1C0-EDC578EC5203}" type="datetimeFigureOut">
              <a:rPr lang="en-IN" smtClean="0"/>
              <a:t>12-07-2024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B7DBA-0A87-4B0C-A7AA-06B5C874296F}" type="slidenum">
              <a:rPr lang="en-IN" smtClean="0"/>
              <a:t>‹#›</a:t>
            </a:fld>
            <a:endParaRPr lang="en-IN"/>
          </a:p>
        </p:txBody>
      </p:sp>
      <p:sp>
        <p:nvSpPr>
          <p:cNvPr id="7" name="TextBox 6">
            <a:extLst>
              <a:ext uri="{FF2B5EF4-FFF2-40B4-BE49-F238E27FC236}">
                <a16:creationId xmlns:a16="http://schemas.microsoft.com/office/drawing/2014/main" id="{ED273BE7-25C6-FBED-0E6A-D021113FEA30}"/>
              </a:ext>
            </a:extLst>
          </p:cNvPr>
          <p:cNvSpPr txBox="1"/>
          <p:nvPr userDrawn="1">
            <p:extLst>
              <p:ext uri="{1162E1C5-73C7-4A58-AE30-91384D911F3F}">
                <p184:classification xmlns:p184="http://schemas.microsoft.com/office/powerpoint/2018/4/main" val="ftr"/>
              </p:ext>
            </p:extLst>
          </p:nvPr>
        </p:nvSpPr>
        <p:spPr>
          <a:xfrm>
            <a:off x="11818938" y="6642100"/>
            <a:ext cx="338137" cy="152400"/>
          </a:xfrm>
          <a:prstGeom prst="rect">
            <a:avLst/>
          </a:prstGeom>
        </p:spPr>
        <p:txBody>
          <a:bodyPr horzOverflow="overflow" lIns="0" tIns="0" rIns="0" bIns="0">
            <a:spAutoFit/>
          </a:bodyPr>
          <a:lstStyle/>
          <a:p>
            <a:pPr algn="l"/>
            <a:r>
              <a:rPr lang="en-IN" sz="1000">
                <a:solidFill>
                  <a:srgbClr val="FF0000"/>
                </a:solidFill>
                <a:latin typeface="Calibri" panose="020F0502020204030204" pitchFamily="34" charset="0"/>
                <a:ea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36855232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A_7B709EF7.xm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52.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bmp"/><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g"/></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web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webp"/></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en.wikipedia.org/wiki/Gustave_Trouv%C3%A9"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6A4-8F1A-6764-8402-2E3289214C72}"/>
              </a:ext>
            </a:extLst>
          </p:cNvPr>
          <p:cNvSpPr>
            <a:spLocks noGrp="1"/>
          </p:cNvSpPr>
          <p:nvPr>
            <p:ph type="ctrTitle"/>
          </p:nvPr>
        </p:nvSpPr>
        <p:spPr>
          <a:xfrm>
            <a:off x="5364480" y="817707"/>
            <a:ext cx="5303520" cy="1773094"/>
          </a:xfrm>
        </p:spPr>
        <p:txBody>
          <a:bodyPr/>
          <a:lstStyle/>
          <a:p>
            <a:br>
              <a:rPr lang="en-IN" dirty="0"/>
            </a:br>
            <a:endParaRPr lang="en-IN" dirty="0"/>
          </a:p>
        </p:txBody>
      </p:sp>
      <p:pic>
        <p:nvPicPr>
          <p:cNvPr id="21" name="Picture 20" descr="A group of battery levels&#10;&#10;Description automatically generated">
            <a:extLst>
              <a:ext uri="{FF2B5EF4-FFF2-40B4-BE49-F238E27FC236}">
                <a16:creationId xmlns:a16="http://schemas.microsoft.com/office/drawing/2014/main" id="{D2218A9A-B023-938A-00BF-3EDC33C98C72}"/>
              </a:ext>
            </a:extLst>
          </p:cNvPr>
          <p:cNvPicPr>
            <a:picLocks noChangeAspect="1"/>
          </p:cNvPicPr>
          <p:nvPr/>
        </p:nvPicPr>
        <p:blipFill rotWithShape="1">
          <a:blip r:embed="rId3">
            <a:extLst>
              <a:ext uri="{28A0092B-C50C-407E-A947-70E740481C1C}">
                <a14:useLocalDpi xmlns:a14="http://schemas.microsoft.com/office/drawing/2010/main" val="0"/>
              </a:ext>
            </a:extLst>
          </a:blip>
          <a:srcRect l="9963" t="15143" r="9858" b="28111"/>
          <a:stretch/>
        </p:blipFill>
        <p:spPr>
          <a:xfrm>
            <a:off x="3296561" y="595590"/>
            <a:ext cx="5741748" cy="2285824"/>
          </a:xfrm>
          <a:prstGeom prst="rect">
            <a:avLst/>
          </a:prstGeom>
        </p:spPr>
      </p:pic>
      <p:sp>
        <p:nvSpPr>
          <p:cNvPr id="22" name="Rectangle 21">
            <a:extLst>
              <a:ext uri="{FF2B5EF4-FFF2-40B4-BE49-F238E27FC236}">
                <a16:creationId xmlns:a16="http://schemas.microsoft.com/office/drawing/2014/main" id="{D51BA5C4-8213-F125-4635-C153B3F682D9}"/>
              </a:ext>
            </a:extLst>
          </p:cNvPr>
          <p:cNvSpPr/>
          <p:nvPr/>
        </p:nvSpPr>
        <p:spPr>
          <a:xfrm>
            <a:off x="3464428" y="3034072"/>
            <a:ext cx="5406013" cy="694906"/>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E6954B3D-BB05-5B91-A06D-A8582CEA24E2}"/>
              </a:ext>
            </a:extLst>
          </p:cNvPr>
          <p:cNvSpPr txBox="1"/>
          <p:nvPr/>
        </p:nvSpPr>
        <p:spPr>
          <a:xfrm>
            <a:off x="3883504" y="2947543"/>
            <a:ext cx="5154805" cy="769441"/>
          </a:xfrm>
          <a:prstGeom prst="rect">
            <a:avLst/>
          </a:prstGeom>
          <a:noFill/>
        </p:spPr>
        <p:txBody>
          <a:bodyPr wrap="square" rtlCol="0">
            <a:spAutoFit/>
          </a:bodyPr>
          <a:lstStyle/>
          <a:p>
            <a:r>
              <a:rPr lang="en-IN" sz="4400" dirty="0">
                <a:solidFill>
                  <a:schemeClr val="accent6">
                    <a:lumMod val="75000"/>
                  </a:schemeClr>
                </a:solidFill>
              </a:rPr>
              <a:t>Battery Technology</a:t>
            </a:r>
          </a:p>
        </p:txBody>
      </p:sp>
      <p:pic>
        <p:nvPicPr>
          <p:cNvPr id="4" name="Picture 3" descr="A green car shaped like a car&#10;&#10;Description automatically generated">
            <a:extLst>
              <a:ext uri="{FF2B5EF4-FFF2-40B4-BE49-F238E27FC236}">
                <a16:creationId xmlns:a16="http://schemas.microsoft.com/office/drawing/2014/main" id="{346B181A-D937-7FC8-DF1B-D6D643B36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4217915"/>
            <a:ext cx="4683479" cy="2312267"/>
          </a:xfrm>
          <a:prstGeom prst="rect">
            <a:avLst/>
          </a:prstGeom>
        </p:spPr>
      </p:pic>
      <p:sp>
        <p:nvSpPr>
          <p:cNvPr id="6" name="Rectangle: Rounded Corners 5">
            <a:extLst>
              <a:ext uri="{FF2B5EF4-FFF2-40B4-BE49-F238E27FC236}">
                <a16:creationId xmlns:a16="http://schemas.microsoft.com/office/drawing/2014/main" id="{FAE8218A-C161-201E-8E6E-730E6BE7B732}"/>
              </a:ext>
            </a:extLst>
          </p:cNvPr>
          <p:cNvSpPr/>
          <p:nvPr/>
        </p:nvSpPr>
        <p:spPr>
          <a:xfrm>
            <a:off x="7133118" y="4232185"/>
            <a:ext cx="4680991" cy="2181293"/>
          </a:xfrm>
          <a:prstGeom prst="roundRect">
            <a:avLst/>
          </a:prstGeom>
          <a:noFill/>
          <a:ln w="28575">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endParaRPr lang="en-IN">
              <a:solidFill>
                <a:srgbClr val="00B050"/>
              </a:solidFill>
            </a:endParaRPr>
          </a:p>
        </p:txBody>
      </p:sp>
      <p:sp>
        <p:nvSpPr>
          <p:cNvPr id="7" name="TextBox 6">
            <a:extLst>
              <a:ext uri="{FF2B5EF4-FFF2-40B4-BE49-F238E27FC236}">
                <a16:creationId xmlns:a16="http://schemas.microsoft.com/office/drawing/2014/main" id="{9CC74390-CC0C-CC47-57E0-3C3F563C5A40}"/>
              </a:ext>
            </a:extLst>
          </p:cNvPr>
          <p:cNvSpPr txBox="1"/>
          <p:nvPr/>
        </p:nvSpPr>
        <p:spPr>
          <a:xfrm>
            <a:off x="7208154" y="4381421"/>
            <a:ext cx="4509873" cy="2031325"/>
          </a:xfrm>
          <a:prstGeom prst="rect">
            <a:avLst/>
          </a:prstGeom>
          <a:noFill/>
        </p:spPr>
        <p:txBody>
          <a:bodyPr wrap="square" lIns="91440" tIns="45720" rIns="91440" bIns="45720" rtlCol="0" anchor="t">
            <a:spAutoFit/>
          </a:bodyPr>
          <a:lstStyle/>
          <a:p>
            <a:pPr algn="ctr"/>
            <a:r>
              <a:rPr lang="en-US" sz="2400">
                <a:solidFill>
                  <a:schemeClr val="accent6">
                    <a:lumMod val="75000"/>
                  </a:schemeClr>
                </a:solidFill>
              </a:rPr>
              <a:t>Presenter:  </a:t>
            </a:r>
            <a:r>
              <a:rPr lang="en-US" sz="2400" b="1">
                <a:solidFill>
                  <a:schemeClr val="accent6">
                    <a:lumMod val="75000"/>
                  </a:schemeClr>
                </a:solidFill>
              </a:rPr>
              <a:t>Nainsi Gupta</a:t>
            </a:r>
            <a:endParaRPr lang="en-US" sz="2400" b="1">
              <a:solidFill>
                <a:schemeClr val="accent6">
                  <a:lumMod val="75000"/>
                </a:schemeClr>
              </a:solidFill>
              <a:cs typeface="Calibri"/>
            </a:endParaRPr>
          </a:p>
          <a:p>
            <a:endParaRPr lang="en-US" sz="2400" u="sng">
              <a:solidFill>
                <a:schemeClr val="accent6">
                  <a:lumMod val="75000"/>
                </a:schemeClr>
              </a:solidFill>
              <a:ea typeface="+mn-lt"/>
              <a:cs typeface="+mn-lt"/>
            </a:endParaRPr>
          </a:p>
          <a:p>
            <a:r>
              <a:rPr lang="en-US" sz="2400" u="sng">
                <a:solidFill>
                  <a:schemeClr val="accent6">
                    <a:lumMod val="75000"/>
                  </a:schemeClr>
                </a:solidFill>
                <a:ea typeface="+mn-lt"/>
                <a:cs typeface="+mn-lt"/>
              </a:rPr>
              <a:t>Guide and Mentors: </a:t>
            </a:r>
            <a:endParaRPr lang="en-US" sz="2400" u="sng">
              <a:solidFill>
                <a:schemeClr val="accent6">
                  <a:lumMod val="75000"/>
                </a:schemeClr>
              </a:solidFill>
              <a:cs typeface="Calibri"/>
            </a:endParaRPr>
          </a:p>
          <a:p>
            <a:pPr marL="285750" indent="-285750">
              <a:buFont typeface="Arial"/>
              <a:buChar char="•"/>
            </a:pPr>
            <a:r>
              <a:rPr lang="en-US">
                <a:solidFill>
                  <a:schemeClr val="accent6">
                    <a:lumMod val="75000"/>
                  </a:schemeClr>
                </a:solidFill>
                <a:cs typeface="Calibri"/>
              </a:rPr>
              <a:t>Avishkar Meshram</a:t>
            </a:r>
          </a:p>
          <a:p>
            <a:pPr marL="285750" indent="-285750">
              <a:buFont typeface="Arial"/>
              <a:buChar char="•"/>
            </a:pPr>
            <a:r>
              <a:rPr lang="en-US">
                <a:solidFill>
                  <a:schemeClr val="accent6">
                    <a:lumMod val="75000"/>
                  </a:schemeClr>
                </a:solidFill>
                <a:cs typeface="Calibri"/>
              </a:rPr>
              <a:t>Nilesh Rathore</a:t>
            </a:r>
          </a:p>
          <a:p>
            <a:pPr marL="285750" indent="-285750">
              <a:buFont typeface="Arial"/>
              <a:buChar char="•"/>
            </a:pPr>
            <a:r>
              <a:rPr lang="en-US">
                <a:solidFill>
                  <a:schemeClr val="accent6">
                    <a:lumMod val="75000"/>
                  </a:schemeClr>
                </a:solidFill>
                <a:cs typeface="Calibri"/>
              </a:rPr>
              <a:t>Akshay Joshi</a:t>
            </a:r>
          </a:p>
        </p:txBody>
      </p:sp>
      <p:sp>
        <p:nvSpPr>
          <p:cNvPr id="3" name="Rectangle: Rounded Corners 2">
            <a:extLst>
              <a:ext uri="{FF2B5EF4-FFF2-40B4-BE49-F238E27FC236}">
                <a16:creationId xmlns:a16="http://schemas.microsoft.com/office/drawing/2014/main" id="{37170DC1-7182-CF0A-2645-E9085AB57B9B}"/>
              </a:ext>
            </a:extLst>
          </p:cNvPr>
          <p:cNvSpPr/>
          <p:nvPr/>
        </p:nvSpPr>
        <p:spPr>
          <a:xfrm>
            <a:off x="6846954" y="5018693"/>
            <a:ext cx="302964" cy="642650"/>
          </a:xfrm>
          <a:prstGeom prst="roundRect">
            <a:avLst/>
          </a:prstGeom>
          <a:solidFill>
            <a:schemeClr val="bg2">
              <a:lumMod val="90000"/>
            </a:schemeClr>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245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2A91-F4C1-4041-6620-494469A2A1FB}"/>
              </a:ext>
            </a:extLst>
          </p:cNvPr>
          <p:cNvSpPr>
            <a:spLocks noGrp="1"/>
          </p:cNvSpPr>
          <p:nvPr>
            <p:ph type="title"/>
          </p:nvPr>
        </p:nvSpPr>
        <p:spPr>
          <a:xfrm>
            <a:off x="4168435" y="-317799"/>
            <a:ext cx="10515600" cy="1325563"/>
          </a:xfrm>
        </p:spPr>
        <p:txBody>
          <a:bodyPr/>
          <a:lstStyle/>
          <a:p>
            <a:r>
              <a:rPr lang="en-IN" dirty="0">
                <a:solidFill>
                  <a:schemeClr val="accent6">
                    <a:lumMod val="75000"/>
                  </a:schemeClr>
                </a:solidFill>
              </a:rPr>
              <a:t>Charging Curve </a:t>
            </a:r>
          </a:p>
        </p:txBody>
      </p:sp>
      <p:sp>
        <p:nvSpPr>
          <p:cNvPr id="6" name="TextBox 5">
            <a:extLst>
              <a:ext uri="{FF2B5EF4-FFF2-40B4-BE49-F238E27FC236}">
                <a16:creationId xmlns:a16="http://schemas.microsoft.com/office/drawing/2014/main" id="{95F9F469-29A1-2CD3-0F6B-3DAC47BC687B}"/>
              </a:ext>
            </a:extLst>
          </p:cNvPr>
          <p:cNvSpPr txBox="1"/>
          <p:nvPr/>
        </p:nvSpPr>
        <p:spPr>
          <a:xfrm>
            <a:off x="1593471" y="855117"/>
            <a:ext cx="2766350" cy="523220"/>
          </a:xfrm>
          <a:prstGeom prst="rect">
            <a:avLst/>
          </a:prstGeom>
          <a:noFill/>
        </p:spPr>
        <p:txBody>
          <a:bodyPr wrap="square" rtlCol="0">
            <a:spAutoFit/>
          </a:bodyPr>
          <a:lstStyle/>
          <a:p>
            <a:r>
              <a:rPr lang="en-IN" sz="2800" dirty="0">
                <a:solidFill>
                  <a:schemeClr val="accent6">
                    <a:lumMod val="75000"/>
                  </a:schemeClr>
                </a:solidFill>
              </a:rPr>
              <a:t>Lithium battery</a:t>
            </a:r>
          </a:p>
        </p:txBody>
      </p:sp>
      <p:pic>
        <p:nvPicPr>
          <p:cNvPr id="10" name="Picture 9" descr="A diagram of a charge current&#10;&#10;Description automatically generated">
            <a:extLst>
              <a:ext uri="{FF2B5EF4-FFF2-40B4-BE49-F238E27FC236}">
                <a16:creationId xmlns:a16="http://schemas.microsoft.com/office/drawing/2014/main" id="{10C52AB3-9D89-668F-E3A9-492EF2D1B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 y="1350335"/>
            <a:ext cx="5774299" cy="4869712"/>
          </a:xfrm>
          <a:prstGeom prst="rect">
            <a:avLst/>
          </a:prstGeom>
        </p:spPr>
      </p:pic>
      <p:sp>
        <p:nvSpPr>
          <p:cNvPr id="3" name="TextBox 2">
            <a:extLst>
              <a:ext uri="{FF2B5EF4-FFF2-40B4-BE49-F238E27FC236}">
                <a16:creationId xmlns:a16="http://schemas.microsoft.com/office/drawing/2014/main" id="{1E73B30F-F0DF-0818-431F-3F3EE7700049}"/>
              </a:ext>
            </a:extLst>
          </p:cNvPr>
          <p:cNvSpPr txBox="1"/>
          <p:nvPr/>
        </p:nvSpPr>
        <p:spPr>
          <a:xfrm>
            <a:off x="5690541" y="1225689"/>
            <a:ext cx="6611545"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In CC Phase,  charger applies a constant current to the battery until it reaches a predetermined voltage threshold. During this phase, the battery voltage gradually increases and charge up to 70-80% of its capacity.</a:t>
            </a:r>
          </a:p>
          <a:p>
            <a:endParaRPr lang="en-US" sz="2000" dirty="0"/>
          </a:p>
          <a:p>
            <a:pPr marL="285750" indent="-285750">
              <a:buFont typeface="Arial" panose="020B0604020202020204" pitchFamily="34" charset="0"/>
              <a:buChar char="•"/>
            </a:pPr>
            <a:r>
              <a:rPr lang="en-US" sz="2000" dirty="0"/>
              <a:t>In CV Phase, the charger switches to a constant voltage mode. The voltage remains steady, and the current gradually decreases as the battery approaches full capacity.</a:t>
            </a:r>
          </a:p>
          <a:p>
            <a:endParaRPr lang="en-US" sz="2000" dirty="0"/>
          </a:p>
          <a:p>
            <a:pPr marL="285750" indent="-285750">
              <a:buFont typeface="Arial" panose="020B0604020202020204" pitchFamily="34" charset="0"/>
              <a:buChar char="•"/>
            </a:pPr>
            <a:r>
              <a:rPr lang="en-US" sz="2000" dirty="0"/>
              <a:t>Li-ion cannot absorb overcharge. When fully charged, the charge current must be cut off. </a:t>
            </a:r>
          </a:p>
          <a:p>
            <a:endParaRPr lang="en-US" sz="2000" dirty="0"/>
          </a:p>
          <a:p>
            <a:pPr marL="285750" indent="-285750">
              <a:buFont typeface="Arial" panose="020B0604020202020204" pitchFamily="34" charset="0"/>
              <a:buChar char="•"/>
            </a:pPr>
            <a:r>
              <a:rPr lang="en-US" sz="2000" dirty="0"/>
              <a:t> Some chargers apply a brief topping charge to compensate for the small self-discharge the battery and its protective circuit consume. </a:t>
            </a:r>
            <a:endParaRPr lang="en-IN" sz="2000" dirty="0"/>
          </a:p>
        </p:txBody>
      </p:sp>
    </p:spTree>
    <p:extLst>
      <p:ext uri="{BB962C8B-B14F-4D97-AF65-F5344CB8AC3E}">
        <p14:creationId xmlns:p14="http://schemas.microsoft.com/office/powerpoint/2010/main" val="3055045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952AFDC-2E29-2ADF-A9FF-643E4C72D90B}"/>
              </a:ext>
            </a:extLst>
          </p:cNvPr>
          <p:cNvSpPr txBox="1"/>
          <p:nvPr/>
        </p:nvSpPr>
        <p:spPr>
          <a:xfrm>
            <a:off x="3779026" y="-118132"/>
            <a:ext cx="9809651" cy="707886"/>
          </a:xfrm>
          <a:prstGeom prst="rect">
            <a:avLst/>
          </a:prstGeom>
          <a:noFill/>
        </p:spPr>
        <p:txBody>
          <a:bodyPr wrap="square" rtlCol="0">
            <a:spAutoFit/>
          </a:bodyPr>
          <a:lstStyle/>
          <a:p>
            <a:r>
              <a:rPr lang="en-IN" sz="4000" dirty="0">
                <a:solidFill>
                  <a:schemeClr val="accent6">
                    <a:lumMod val="75000"/>
                  </a:schemeClr>
                </a:solidFill>
              </a:rPr>
              <a:t>C-Rating of a battery </a:t>
            </a:r>
          </a:p>
        </p:txBody>
      </p:sp>
      <p:sp>
        <p:nvSpPr>
          <p:cNvPr id="16" name="TextBox 15">
            <a:extLst>
              <a:ext uri="{FF2B5EF4-FFF2-40B4-BE49-F238E27FC236}">
                <a16:creationId xmlns:a16="http://schemas.microsoft.com/office/drawing/2014/main" id="{0AB39281-2FFD-FD15-7EB5-A65AF3426B6A}"/>
              </a:ext>
            </a:extLst>
          </p:cNvPr>
          <p:cNvSpPr txBox="1"/>
          <p:nvPr/>
        </p:nvSpPr>
        <p:spPr>
          <a:xfrm>
            <a:off x="0" y="471622"/>
            <a:ext cx="12593256" cy="4154984"/>
          </a:xfrm>
          <a:prstGeom prst="rect">
            <a:avLst/>
          </a:prstGeom>
          <a:noFill/>
        </p:spPr>
        <p:txBody>
          <a:bodyPr wrap="square" rtlCol="0">
            <a:spAutoFit/>
          </a:bodyPr>
          <a:lstStyle/>
          <a:p>
            <a:r>
              <a:rPr lang="en-US" sz="2400" dirty="0"/>
              <a:t>The C-rating of a battery is calculated by dividing the discharge or charge current by the battery's capacity in ampere-hours (Ah). </a:t>
            </a:r>
          </a:p>
          <a:p>
            <a:pPr marL="342900" indent="-342900">
              <a:buFont typeface="Arial" panose="020B0604020202020204" pitchFamily="34" charset="0"/>
              <a:buChar char="•"/>
            </a:pPr>
            <a:r>
              <a:rPr lang="en-US" sz="2400" dirty="0">
                <a:highlight>
                  <a:srgbClr val="FFFF00"/>
                </a:highlight>
              </a:rPr>
              <a:t>C-rating = Current (in amps) / Capacity (in Ah)</a:t>
            </a:r>
          </a:p>
          <a:p>
            <a:r>
              <a:rPr lang="en-US" sz="2400" dirty="0"/>
              <a:t>     For example, we have a battery with a capacity of 3000mAh (3Ah) and we want to discharge it</a:t>
            </a:r>
          </a:p>
          <a:p>
            <a:r>
              <a:rPr lang="en-US" sz="2400" dirty="0"/>
              <a:t>     at a rate of 6A, C-rating would be = 6A / 3Ah = 2C          </a:t>
            </a:r>
          </a:p>
          <a:p>
            <a:r>
              <a:rPr lang="en-US" sz="2400" dirty="0"/>
              <a:t>     It means the battery can discharge at a rate of 2 times its capacity or 6A for 30 minutes, before</a:t>
            </a:r>
          </a:p>
          <a:p>
            <a:r>
              <a:rPr lang="en-US" sz="2400" dirty="0"/>
              <a:t>     being fully discharged.</a:t>
            </a:r>
          </a:p>
          <a:p>
            <a:r>
              <a:rPr lang="en-US" sz="2400" dirty="0"/>
              <a:t>     Similarly, if we want to charge the same battery at a rate of 1.5A, C-rating = 1.5A / 3Ah = 0.5C</a:t>
            </a:r>
          </a:p>
          <a:p>
            <a:r>
              <a:rPr lang="en-US" sz="2400" dirty="0"/>
              <a:t>     It means that the battery can be charged at a rate of 0.5 times its capacity or 1.5A for 2 hours,</a:t>
            </a:r>
          </a:p>
          <a:p>
            <a:r>
              <a:rPr lang="en-US" sz="2400" dirty="0"/>
              <a:t>     before being fully charged.</a:t>
            </a:r>
          </a:p>
          <a:p>
            <a:endParaRPr lang="en-IN" sz="2400" dirty="0"/>
          </a:p>
        </p:txBody>
      </p:sp>
      <p:graphicFrame>
        <p:nvGraphicFramePr>
          <p:cNvPr id="17" name="Table 16">
            <a:extLst>
              <a:ext uri="{FF2B5EF4-FFF2-40B4-BE49-F238E27FC236}">
                <a16:creationId xmlns:a16="http://schemas.microsoft.com/office/drawing/2014/main" id="{3C7DFEB9-6334-AB4C-0BD3-90255F07F103}"/>
              </a:ext>
            </a:extLst>
          </p:cNvPr>
          <p:cNvGraphicFramePr>
            <a:graphicFrameLocks noGrp="1"/>
          </p:cNvGraphicFramePr>
          <p:nvPr>
            <p:extLst>
              <p:ext uri="{D42A27DB-BD31-4B8C-83A1-F6EECF244321}">
                <p14:modId xmlns:p14="http://schemas.microsoft.com/office/powerpoint/2010/main" val="118279279"/>
              </p:ext>
            </p:extLst>
          </p:nvPr>
        </p:nvGraphicFramePr>
        <p:xfrm>
          <a:off x="7625144" y="4216034"/>
          <a:ext cx="4380376" cy="2540367"/>
        </p:xfrm>
        <a:graphic>
          <a:graphicData uri="http://schemas.openxmlformats.org/drawingml/2006/table">
            <a:tbl>
              <a:tblPr firstRow="1" bandRow="1">
                <a:tableStyleId>{93296810-A885-4BE3-A3E7-6D5BEEA58F35}</a:tableStyleId>
              </a:tblPr>
              <a:tblGrid>
                <a:gridCol w="2158037">
                  <a:extLst>
                    <a:ext uri="{9D8B030D-6E8A-4147-A177-3AD203B41FA5}">
                      <a16:colId xmlns:a16="http://schemas.microsoft.com/office/drawing/2014/main" val="2231257061"/>
                    </a:ext>
                  </a:extLst>
                </a:gridCol>
                <a:gridCol w="2222339">
                  <a:extLst>
                    <a:ext uri="{9D8B030D-6E8A-4147-A177-3AD203B41FA5}">
                      <a16:colId xmlns:a16="http://schemas.microsoft.com/office/drawing/2014/main" val="1638321523"/>
                    </a:ext>
                  </a:extLst>
                </a:gridCol>
              </a:tblGrid>
              <a:tr h="454935">
                <a:tc>
                  <a:txBody>
                    <a:bodyPr/>
                    <a:lstStyle/>
                    <a:p>
                      <a:pPr algn="ctr"/>
                      <a:r>
                        <a:rPr lang="en-IN" sz="2000" dirty="0">
                          <a:solidFill>
                            <a:schemeClr val="tx1"/>
                          </a:solidFill>
                        </a:rPr>
                        <a:t>C-Rate</a:t>
                      </a:r>
                    </a:p>
                  </a:txBody>
                  <a:tcPr/>
                </a:tc>
                <a:tc>
                  <a:txBody>
                    <a:bodyPr/>
                    <a:lstStyle/>
                    <a:p>
                      <a:pPr algn="ctr"/>
                      <a:r>
                        <a:rPr lang="en-IN" sz="2000" dirty="0">
                          <a:solidFill>
                            <a:schemeClr val="tx1"/>
                          </a:solidFill>
                        </a:rPr>
                        <a:t>Time</a:t>
                      </a:r>
                    </a:p>
                  </a:txBody>
                  <a:tcPr/>
                </a:tc>
                <a:extLst>
                  <a:ext uri="{0D108BD9-81ED-4DB2-BD59-A6C34878D82A}">
                    <a16:rowId xmlns:a16="http://schemas.microsoft.com/office/drawing/2014/main" val="343330125"/>
                  </a:ext>
                </a:extLst>
              </a:tr>
              <a:tr h="425773">
                <a:tc>
                  <a:txBody>
                    <a:bodyPr/>
                    <a:lstStyle/>
                    <a:p>
                      <a:pPr algn="ctr"/>
                      <a:r>
                        <a:rPr lang="en-IN" dirty="0"/>
                        <a:t>5C</a:t>
                      </a:r>
                    </a:p>
                  </a:txBody>
                  <a:tcPr/>
                </a:tc>
                <a:tc>
                  <a:txBody>
                    <a:bodyPr/>
                    <a:lstStyle/>
                    <a:p>
                      <a:pPr algn="ctr"/>
                      <a:r>
                        <a:rPr lang="en-IN" dirty="0"/>
                        <a:t>12 min</a:t>
                      </a:r>
                    </a:p>
                  </a:txBody>
                  <a:tcPr/>
                </a:tc>
                <a:extLst>
                  <a:ext uri="{0D108BD9-81ED-4DB2-BD59-A6C34878D82A}">
                    <a16:rowId xmlns:a16="http://schemas.microsoft.com/office/drawing/2014/main" val="744842563"/>
                  </a:ext>
                </a:extLst>
              </a:tr>
              <a:tr h="425773">
                <a:tc>
                  <a:txBody>
                    <a:bodyPr/>
                    <a:lstStyle/>
                    <a:p>
                      <a:pPr algn="ctr"/>
                      <a:r>
                        <a:rPr lang="en-IN" dirty="0"/>
                        <a:t>2C</a:t>
                      </a:r>
                    </a:p>
                  </a:txBody>
                  <a:tcPr/>
                </a:tc>
                <a:tc>
                  <a:txBody>
                    <a:bodyPr/>
                    <a:lstStyle/>
                    <a:p>
                      <a:pPr algn="ctr"/>
                      <a:r>
                        <a:rPr lang="en-IN" dirty="0"/>
                        <a:t>30 min</a:t>
                      </a:r>
                    </a:p>
                  </a:txBody>
                  <a:tcPr/>
                </a:tc>
                <a:extLst>
                  <a:ext uri="{0D108BD9-81ED-4DB2-BD59-A6C34878D82A}">
                    <a16:rowId xmlns:a16="http://schemas.microsoft.com/office/drawing/2014/main" val="3422894807"/>
                  </a:ext>
                </a:extLst>
              </a:tr>
              <a:tr h="425773">
                <a:tc>
                  <a:txBody>
                    <a:bodyPr/>
                    <a:lstStyle/>
                    <a:p>
                      <a:pPr algn="ctr"/>
                      <a:r>
                        <a:rPr lang="en-IN" b="1" dirty="0"/>
                        <a:t>1C</a:t>
                      </a:r>
                    </a:p>
                  </a:txBody>
                  <a:tcPr/>
                </a:tc>
                <a:tc>
                  <a:txBody>
                    <a:bodyPr/>
                    <a:lstStyle/>
                    <a:p>
                      <a:pPr algn="ctr"/>
                      <a:r>
                        <a:rPr lang="en-IN" b="1" dirty="0"/>
                        <a:t>1h</a:t>
                      </a:r>
                    </a:p>
                  </a:txBody>
                  <a:tcPr/>
                </a:tc>
                <a:extLst>
                  <a:ext uri="{0D108BD9-81ED-4DB2-BD59-A6C34878D82A}">
                    <a16:rowId xmlns:a16="http://schemas.microsoft.com/office/drawing/2014/main" val="847306330"/>
                  </a:ext>
                </a:extLst>
              </a:tr>
              <a:tr h="425773">
                <a:tc>
                  <a:txBody>
                    <a:bodyPr/>
                    <a:lstStyle/>
                    <a:p>
                      <a:pPr algn="ctr"/>
                      <a:r>
                        <a:rPr lang="en-IN" dirty="0"/>
                        <a:t>0.5C or C/2</a:t>
                      </a:r>
                    </a:p>
                  </a:txBody>
                  <a:tcPr/>
                </a:tc>
                <a:tc>
                  <a:txBody>
                    <a:bodyPr/>
                    <a:lstStyle/>
                    <a:p>
                      <a:pPr algn="ctr"/>
                      <a:r>
                        <a:rPr lang="en-IN" dirty="0"/>
                        <a:t>2h</a:t>
                      </a:r>
                    </a:p>
                  </a:txBody>
                  <a:tcPr/>
                </a:tc>
                <a:extLst>
                  <a:ext uri="{0D108BD9-81ED-4DB2-BD59-A6C34878D82A}">
                    <a16:rowId xmlns:a16="http://schemas.microsoft.com/office/drawing/2014/main" val="4024501799"/>
                  </a:ext>
                </a:extLst>
              </a:tr>
              <a:tr h="382340">
                <a:tc>
                  <a:txBody>
                    <a:bodyPr/>
                    <a:lstStyle/>
                    <a:p>
                      <a:pPr algn="ctr"/>
                      <a:r>
                        <a:rPr lang="en-IN" dirty="0"/>
                        <a:t>0.2C or C/5</a:t>
                      </a:r>
                    </a:p>
                  </a:txBody>
                  <a:tcPr/>
                </a:tc>
                <a:tc>
                  <a:txBody>
                    <a:bodyPr/>
                    <a:lstStyle/>
                    <a:p>
                      <a:pPr algn="ctr"/>
                      <a:r>
                        <a:rPr lang="en-IN" dirty="0"/>
                        <a:t>5h</a:t>
                      </a:r>
                    </a:p>
                  </a:txBody>
                  <a:tcPr/>
                </a:tc>
                <a:extLst>
                  <a:ext uri="{0D108BD9-81ED-4DB2-BD59-A6C34878D82A}">
                    <a16:rowId xmlns:a16="http://schemas.microsoft.com/office/drawing/2014/main" val="2737756343"/>
                  </a:ext>
                </a:extLst>
              </a:tr>
            </a:tbl>
          </a:graphicData>
        </a:graphic>
      </p:graphicFrame>
      <p:sp>
        <p:nvSpPr>
          <p:cNvPr id="19" name="TextBox 18">
            <a:extLst>
              <a:ext uri="{FF2B5EF4-FFF2-40B4-BE49-F238E27FC236}">
                <a16:creationId xmlns:a16="http://schemas.microsoft.com/office/drawing/2014/main" id="{6B1411D9-B4ED-E897-4786-2E4FE40A160E}"/>
              </a:ext>
            </a:extLst>
          </p:cNvPr>
          <p:cNvSpPr txBox="1"/>
          <p:nvPr/>
        </p:nvSpPr>
        <p:spPr>
          <a:xfrm>
            <a:off x="68826" y="4626606"/>
            <a:ext cx="7556318"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t>C-rate and service times when charging and discharging batteries of 1Ah (1000mAh)</a:t>
            </a:r>
          </a:p>
        </p:txBody>
      </p:sp>
    </p:spTree>
    <p:extLst>
      <p:ext uri="{BB962C8B-B14F-4D97-AF65-F5344CB8AC3E}">
        <p14:creationId xmlns:p14="http://schemas.microsoft.com/office/powerpoint/2010/main" val="1962867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EAAE445-593C-10D5-04FA-FC835708CDD7}"/>
              </a:ext>
            </a:extLst>
          </p:cNvPr>
          <p:cNvSpPr txBox="1"/>
          <p:nvPr/>
        </p:nvSpPr>
        <p:spPr>
          <a:xfrm>
            <a:off x="2676709" y="0"/>
            <a:ext cx="9288791" cy="769441"/>
          </a:xfrm>
          <a:prstGeom prst="rect">
            <a:avLst/>
          </a:prstGeom>
          <a:noFill/>
        </p:spPr>
        <p:txBody>
          <a:bodyPr wrap="square" rtlCol="0">
            <a:spAutoFit/>
          </a:bodyPr>
          <a:lstStyle/>
          <a:p>
            <a:r>
              <a:rPr lang="en-IN" sz="4400" dirty="0">
                <a:solidFill>
                  <a:schemeClr val="accent6">
                    <a:lumMod val="75000"/>
                  </a:schemeClr>
                </a:solidFill>
              </a:rPr>
              <a:t>Importance of C-rating of a battery</a:t>
            </a:r>
          </a:p>
        </p:txBody>
      </p:sp>
      <p:sp>
        <p:nvSpPr>
          <p:cNvPr id="14" name="TextBox 13">
            <a:extLst>
              <a:ext uri="{FF2B5EF4-FFF2-40B4-BE49-F238E27FC236}">
                <a16:creationId xmlns:a16="http://schemas.microsoft.com/office/drawing/2014/main" id="{371C3093-7C19-FC36-6951-269A1944AE7D}"/>
              </a:ext>
            </a:extLst>
          </p:cNvPr>
          <p:cNvSpPr txBox="1"/>
          <p:nvPr/>
        </p:nvSpPr>
        <p:spPr>
          <a:xfrm>
            <a:off x="71120" y="884982"/>
            <a:ext cx="12202160" cy="4550618"/>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accent6">
                    <a:lumMod val="75000"/>
                  </a:schemeClr>
                </a:solidFill>
              </a:rPr>
              <a:t>Charge and Discharge Rate: </a:t>
            </a:r>
            <a:r>
              <a:rPr lang="en-US" sz="2400" dirty="0"/>
              <a:t>The C-rating specifies the rate at which a battery can be charged or discharged relative to its capacity. </a:t>
            </a:r>
            <a:endParaRPr lang="en-US" sz="2400" b="1" dirty="0">
              <a:solidFill>
                <a:schemeClr val="accent6">
                  <a:lumMod val="75000"/>
                </a:schemeClr>
              </a:solidFill>
            </a:endParaRPr>
          </a:p>
          <a:p>
            <a:pPr marL="285750" indent="-285750">
              <a:buFont typeface="Arial" panose="020B0604020202020204" pitchFamily="34" charset="0"/>
              <a:buChar char="•"/>
            </a:pPr>
            <a:r>
              <a:rPr lang="en-US" sz="2400" b="1" dirty="0">
                <a:solidFill>
                  <a:schemeClr val="accent6">
                    <a:lumMod val="75000"/>
                  </a:schemeClr>
                </a:solidFill>
              </a:rPr>
              <a:t>Performance: </a:t>
            </a:r>
            <a:r>
              <a:rPr lang="en-US" sz="2400" dirty="0"/>
              <a:t>The C rating helps determine the maximum current that a battery can deliver or accept without causing damage or affecting its performance.</a:t>
            </a:r>
          </a:p>
          <a:p>
            <a:pPr marL="285750" indent="-285750">
              <a:buFont typeface="Arial" panose="020B0604020202020204" pitchFamily="34" charset="0"/>
              <a:buChar char="•"/>
            </a:pPr>
            <a:r>
              <a:rPr lang="en-US" sz="2400" b="1" dirty="0">
                <a:solidFill>
                  <a:schemeClr val="accent6">
                    <a:lumMod val="75000"/>
                  </a:schemeClr>
                </a:solidFill>
              </a:rPr>
              <a:t> Safety: </a:t>
            </a:r>
            <a:r>
              <a:rPr lang="en-US" sz="2400" dirty="0"/>
              <a:t>Operating a battery beyond its recommended C rating can lead to overheating, reduced lifespan, or even safety hazards such as swelling, leakage, or thermal runaway.</a:t>
            </a:r>
          </a:p>
          <a:p>
            <a:pPr marL="285750" indent="-285750">
              <a:buFont typeface="Arial" panose="020B0604020202020204" pitchFamily="34" charset="0"/>
              <a:buChar char="•"/>
            </a:pPr>
            <a:r>
              <a:rPr lang="en-US" sz="2400" b="1" dirty="0">
                <a:solidFill>
                  <a:schemeClr val="accent6">
                    <a:lumMod val="75000"/>
                  </a:schemeClr>
                </a:solidFill>
              </a:rPr>
              <a:t>Compatibility: </a:t>
            </a:r>
            <a:r>
              <a:rPr lang="en-US" sz="2400" dirty="0"/>
              <a:t>Matching the C rating of the battery with the requirements of the device or application is crucial to ensure optimal performance and longevity. </a:t>
            </a:r>
          </a:p>
          <a:p>
            <a:pPr marL="285750" indent="-285750">
              <a:buFont typeface="Arial" panose="020B0604020202020204" pitchFamily="34" charset="0"/>
              <a:buChar char="•"/>
            </a:pPr>
            <a:r>
              <a:rPr lang="en-US" sz="2400" b="1" dirty="0">
                <a:solidFill>
                  <a:schemeClr val="accent6">
                    <a:lumMod val="75000"/>
                  </a:schemeClr>
                </a:solidFill>
              </a:rPr>
              <a:t>Efficiency: </a:t>
            </a:r>
            <a:r>
              <a:rPr lang="en-US" sz="2400" dirty="0"/>
              <a:t>By selecting a battery with a suitable C rating, you can ensure that it can meet the power demands of the device efficiently without being overworked or strained, leading to better overall performance and energy utilization.</a:t>
            </a:r>
          </a:p>
          <a:p>
            <a:endParaRPr lang="en-IN" dirty="0"/>
          </a:p>
        </p:txBody>
      </p:sp>
      <p:pic>
        <p:nvPicPr>
          <p:cNvPr id="16" name="Picture 15" descr="A close-up of a battery&#10;&#10;Description automatically generated">
            <a:extLst>
              <a:ext uri="{FF2B5EF4-FFF2-40B4-BE49-F238E27FC236}">
                <a16:creationId xmlns:a16="http://schemas.microsoft.com/office/drawing/2014/main" id="{7FE62F0A-0CAC-6B21-46C8-890E2A7D5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1104" y="4595629"/>
            <a:ext cx="4450349" cy="2100320"/>
          </a:xfrm>
          <a:prstGeom prst="rect">
            <a:avLst/>
          </a:prstGeom>
        </p:spPr>
      </p:pic>
    </p:spTree>
    <p:extLst>
      <p:ext uri="{BB962C8B-B14F-4D97-AF65-F5344CB8AC3E}">
        <p14:creationId xmlns:p14="http://schemas.microsoft.com/office/powerpoint/2010/main" val="139968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40400-F88B-54FA-B642-C9E8B9632787}"/>
              </a:ext>
            </a:extLst>
          </p:cNvPr>
          <p:cNvSpPr>
            <a:spLocks noGrp="1"/>
          </p:cNvSpPr>
          <p:nvPr>
            <p:ph type="title"/>
          </p:nvPr>
        </p:nvSpPr>
        <p:spPr>
          <a:xfrm>
            <a:off x="1034970" y="-317782"/>
            <a:ext cx="10515600" cy="1325563"/>
          </a:xfrm>
        </p:spPr>
        <p:txBody>
          <a:bodyPr/>
          <a:lstStyle/>
          <a:p>
            <a:pPr algn="ctr"/>
            <a:r>
              <a:rPr lang="en-IN" b="1" dirty="0">
                <a:solidFill>
                  <a:schemeClr val="accent6">
                    <a:lumMod val="75000"/>
                  </a:schemeClr>
                </a:solidFill>
              </a:rPr>
              <a:t>Battery Chemistry</a:t>
            </a:r>
          </a:p>
        </p:txBody>
      </p:sp>
      <p:sp>
        <p:nvSpPr>
          <p:cNvPr id="6" name="TextBox 5">
            <a:extLst>
              <a:ext uri="{FF2B5EF4-FFF2-40B4-BE49-F238E27FC236}">
                <a16:creationId xmlns:a16="http://schemas.microsoft.com/office/drawing/2014/main" id="{6882DA26-DFB0-C1F0-89ED-4F4FC6146DDD}"/>
              </a:ext>
            </a:extLst>
          </p:cNvPr>
          <p:cNvSpPr txBox="1"/>
          <p:nvPr/>
        </p:nvSpPr>
        <p:spPr>
          <a:xfrm>
            <a:off x="68826" y="2684111"/>
            <a:ext cx="12192000" cy="2554545"/>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accent6">
                    <a:lumMod val="75000"/>
                  </a:schemeClr>
                </a:solidFill>
              </a:rPr>
              <a:t>Anode</a:t>
            </a:r>
            <a:r>
              <a:rPr lang="en-US" sz="2000" dirty="0"/>
              <a:t>: The anode is the electrode where oxidation (loss of electrons) occurs during discharge and where reduction (gain of electrons) occurs during charging. </a:t>
            </a:r>
          </a:p>
          <a:p>
            <a:pPr marL="342900" indent="-342900">
              <a:buFont typeface="Arial" panose="020B0604020202020204" pitchFamily="34" charset="0"/>
              <a:buChar char="•"/>
            </a:pPr>
            <a:r>
              <a:rPr lang="en-US" sz="2000" b="1" dirty="0">
                <a:solidFill>
                  <a:schemeClr val="accent6">
                    <a:lumMod val="75000"/>
                  </a:schemeClr>
                </a:solidFill>
              </a:rPr>
              <a:t>Cathode</a:t>
            </a:r>
            <a:r>
              <a:rPr lang="en-US" sz="2000" dirty="0"/>
              <a:t>: The cathode is the electrode where reduction (gain of electrons) occurs during discharge and where oxidation (loss of electrons) occurs during charging. </a:t>
            </a:r>
          </a:p>
          <a:p>
            <a:pPr marL="342900" indent="-342900">
              <a:buFont typeface="Arial" panose="020B0604020202020204" pitchFamily="34" charset="0"/>
              <a:buChar char="•"/>
            </a:pPr>
            <a:r>
              <a:rPr lang="en-US" sz="2000" b="1" dirty="0">
                <a:solidFill>
                  <a:schemeClr val="accent6">
                    <a:lumMod val="75000"/>
                  </a:schemeClr>
                </a:solidFill>
              </a:rPr>
              <a:t>Electrolyte</a:t>
            </a:r>
            <a:r>
              <a:rPr lang="en-US" sz="2000" dirty="0"/>
              <a:t>: The electrolyte is the medium that allows ions to move between the anode and cathode during the charge and discharge cycles. It can be liquid, gel, or solid, depending on the type of battery.</a:t>
            </a:r>
          </a:p>
          <a:p>
            <a:pPr marL="342900" indent="-342900">
              <a:buFont typeface="Arial" panose="020B0604020202020204" pitchFamily="34" charset="0"/>
              <a:buChar char="•"/>
            </a:pPr>
            <a:r>
              <a:rPr lang="en-US" sz="2000" b="1" dirty="0">
                <a:solidFill>
                  <a:schemeClr val="accent6">
                    <a:lumMod val="75000"/>
                  </a:schemeClr>
                </a:solidFill>
              </a:rPr>
              <a:t>Separator</a:t>
            </a:r>
            <a:r>
              <a:rPr lang="en-US" sz="2000" dirty="0"/>
              <a:t>: The separator is a permeable membrane that prevents direct contact between the anode and cathode while allowing the flow of ions.</a:t>
            </a:r>
            <a:endParaRPr lang="en-IN" sz="2000" dirty="0"/>
          </a:p>
        </p:txBody>
      </p:sp>
      <p:pic>
        <p:nvPicPr>
          <p:cNvPr id="8" name="Picture 7" descr="Diagram of a battery with text and symbols&#10;&#10;Description automatically generated">
            <a:extLst>
              <a:ext uri="{FF2B5EF4-FFF2-40B4-BE49-F238E27FC236}">
                <a16:creationId xmlns:a16="http://schemas.microsoft.com/office/drawing/2014/main" id="{C5A79F8A-0BA6-19DB-6CFB-003F1D1D2C24}"/>
              </a:ext>
            </a:extLst>
          </p:cNvPr>
          <p:cNvPicPr>
            <a:picLocks noChangeAspect="1"/>
          </p:cNvPicPr>
          <p:nvPr/>
        </p:nvPicPr>
        <p:blipFill rotWithShape="1">
          <a:blip r:embed="rId3">
            <a:extLst>
              <a:ext uri="{28A0092B-C50C-407E-A947-70E740481C1C}">
                <a14:useLocalDpi xmlns:a14="http://schemas.microsoft.com/office/drawing/2010/main" val="0"/>
              </a:ext>
            </a:extLst>
          </a:blip>
          <a:srcRect l="3979" r="3365" b="6754"/>
          <a:stretch/>
        </p:blipFill>
        <p:spPr>
          <a:xfrm>
            <a:off x="9271944" y="121943"/>
            <a:ext cx="2920056" cy="2655981"/>
          </a:xfrm>
          <a:prstGeom prst="rect">
            <a:avLst/>
          </a:prstGeom>
        </p:spPr>
      </p:pic>
      <p:sp>
        <p:nvSpPr>
          <p:cNvPr id="9" name="TextBox 8">
            <a:extLst>
              <a:ext uri="{FF2B5EF4-FFF2-40B4-BE49-F238E27FC236}">
                <a16:creationId xmlns:a16="http://schemas.microsoft.com/office/drawing/2014/main" id="{39AF1CA1-94A7-F3A6-5672-681B335DF7A7}"/>
              </a:ext>
            </a:extLst>
          </p:cNvPr>
          <p:cNvSpPr txBox="1"/>
          <p:nvPr/>
        </p:nvSpPr>
        <p:spPr>
          <a:xfrm>
            <a:off x="196770" y="675297"/>
            <a:ext cx="8947230"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accent6">
                    <a:lumMod val="75000"/>
                  </a:schemeClr>
                </a:solidFill>
              </a:rPr>
              <a:t>Battery chemistry </a:t>
            </a:r>
            <a:r>
              <a:rPr lang="en-US" sz="2000" dirty="0"/>
              <a:t>refers to the chemical reactions that occur within a battery to produce an electrical current. Batteries are electrochemical devices that convert chemical energy into electrical energy.</a:t>
            </a:r>
          </a:p>
          <a:p>
            <a:pPr marL="342900" indent="-342900">
              <a:buFont typeface="Arial" panose="020B0604020202020204" pitchFamily="34" charset="0"/>
              <a:buChar char="•"/>
            </a:pPr>
            <a:r>
              <a:rPr lang="en-US" sz="2000" dirty="0"/>
              <a:t>They are made up of one or more electrochemical cells, each of which contains two electrodes - an </a:t>
            </a:r>
            <a:r>
              <a:rPr lang="en-US" sz="2000" dirty="0">
                <a:solidFill>
                  <a:schemeClr val="accent6">
                    <a:lumMod val="75000"/>
                  </a:schemeClr>
                </a:solidFill>
              </a:rPr>
              <a:t>anode</a:t>
            </a:r>
            <a:r>
              <a:rPr lang="en-US" sz="2000" dirty="0"/>
              <a:t> and a </a:t>
            </a:r>
            <a:r>
              <a:rPr lang="en-US" sz="2000" dirty="0">
                <a:solidFill>
                  <a:schemeClr val="accent6">
                    <a:lumMod val="75000"/>
                  </a:schemeClr>
                </a:solidFill>
              </a:rPr>
              <a:t>cathode</a:t>
            </a:r>
            <a:r>
              <a:rPr lang="en-US" sz="2000" dirty="0"/>
              <a:t> - separated by an electrolyte.</a:t>
            </a:r>
          </a:p>
        </p:txBody>
      </p:sp>
      <p:sp>
        <p:nvSpPr>
          <p:cNvPr id="10" name="Rectangle 9">
            <a:extLst>
              <a:ext uri="{FF2B5EF4-FFF2-40B4-BE49-F238E27FC236}">
                <a16:creationId xmlns:a16="http://schemas.microsoft.com/office/drawing/2014/main" id="{F2EDAB40-DEA6-9A38-5C47-3036F3A3EAC8}"/>
              </a:ext>
            </a:extLst>
          </p:cNvPr>
          <p:cNvSpPr/>
          <p:nvPr/>
        </p:nvSpPr>
        <p:spPr>
          <a:xfrm>
            <a:off x="196771" y="5532699"/>
            <a:ext cx="5324354" cy="9951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C7D4488A-20DB-F0F5-7067-7FDD30927B55}"/>
              </a:ext>
            </a:extLst>
          </p:cNvPr>
          <p:cNvSpPr/>
          <p:nvPr/>
        </p:nvSpPr>
        <p:spPr>
          <a:xfrm>
            <a:off x="6448407" y="5532698"/>
            <a:ext cx="5422053" cy="9951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89E0A75E-1E7B-2758-E2CD-4F28BDF236BF}"/>
              </a:ext>
            </a:extLst>
          </p:cNvPr>
          <p:cNvSpPr txBox="1"/>
          <p:nvPr/>
        </p:nvSpPr>
        <p:spPr>
          <a:xfrm>
            <a:off x="196770" y="5568592"/>
            <a:ext cx="5546825" cy="923330"/>
          </a:xfrm>
          <a:prstGeom prst="rect">
            <a:avLst/>
          </a:prstGeom>
          <a:noFill/>
        </p:spPr>
        <p:txBody>
          <a:bodyPr wrap="square" rtlCol="0">
            <a:spAutoFit/>
          </a:bodyPr>
          <a:lstStyle/>
          <a:p>
            <a:r>
              <a:rPr lang="en-IN" b="1" dirty="0">
                <a:solidFill>
                  <a:schemeClr val="accent6">
                    <a:lumMod val="75000"/>
                  </a:schemeClr>
                </a:solidFill>
              </a:rPr>
              <a:t>During Charging</a:t>
            </a:r>
            <a:r>
              <a:rPr lang="en-IN" dirty="0"/>
              <a:t>, </a:t>
            </a:r>
            <a:r>
              <a:rPr lang="en-US" dirty="0"/>
              <a:t>positively charged ions move from the cathode to the anode through the electrolyte, storing energy in the battery.</a:t>
            </a:r>
            <a:endParaRPr lang="en-IN" dirty="0"/>
          </a:p>
        </p:txBody>
      </p:sp>
      <p:sp>
        <p:nvSpPr>
          <p:cNvPr id="13" name="TextBox 12">
            <a:extLst>
              <a:ext uri="{FF2B5EF4-FFF2-40B4-BE49-F238E27FC236}">
                <a16:creationId xmlns:a16="http://schemas.microsoft.com/office/drawing/2014/main" id="{7F21482D-2316-8D73-385C-13D6C28AE059}"/>
              </a:ext>
            </a:extLst>
          </p:cNvPr>
          <p:cNvSpPr txBox="1"/>
          <p:nvPr/>
        </p:nvSpPr>
        <p:spPr>
          <a:xfrm>
            <a:off x="6448408" y="5569291"/>
            <a:ext cx="5546822" cy="923330"/>
          </a:xfrm>
          <a:prstGeom prst="rect">
            <a:avLst/>
          </a:prstGeom>
          <a:noFill/>
        </p:spPr>
        <p:txBody>
          <a:bodyPr wrap="square" rtlCol="0">
            <a:spAutoFit/>
          </a:bodyPr>
          <a:lstStyle/>
          <a:p>
            <a:r>
              <a:rPr lang="en-US" b="1" dirty="0">
                <a:solidFill>
                  <a:schemeClr val="accent6">
                    <a:lumMod val="75000"/>
                  </a:schemeClr>
                </a:solidFill>
              </a:rPr>
              <a:t>During Discharging</a:t>
            </a:r>
            <a:r>
              <a:rPr lang="en-US" dirty="0"/>
              <a:t>, negatively charged ions move from the anode to the cathode through the electrolyte during, delivering stored energy from the battery.</a:t>
            </a:r>
            <a:endParaRPr lang="en-IN" dirty="0"/>
          </a:p>
        </p:txBody>
      </p:sp>
    </p:spTree>
    <p:extLst>
      <p:ext uri="{BB962C8B-B14F-4D97-AF65-F5344CB8AC3E}">
        <p14:creationId xmlns:p14="http://schemas.microsoft.com/office/powerpoint/2010/main" val="4234982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BE9D14-66C7-DDD0-69EF-BC6DFC189994}"/>
              </a:ext>
            </a:extLst>
          </p:cNvPr>
          <p:cNvSpPr txBox="1"/>
          <p:nvPr/>
        </p:nvSpPr>
        <p:spPr>
          <a:xfrm>
            <a:off x="5057794" y="43833"/>
            <a:ext cx="4699322" cy="523220"/>
          </a:xfrm>
          <a:prstGeom prst="rect">
            <a:avLst/>
          </a:prstGeom>
          <a:noFill/>
        </p:spPr>
        <p:txBody>
          <a:bodyPr wrap="square" rtlCol="0">
            <a:spAutoFit/>
          </a:bodyPr>
          <a:lstStyle/>
          <a:p>
            <a:r>
              <a:rPr lang="en-IN" sz="2800" dirty="0">
                <a:solidFill>
                  <a:schemeClr val="accent6">
                    <a:lumMod val="75000"/>
                  </a:schemeClr>
                </a:solidFill>
              </a:rPr>
              <a:t>Lead-acid battery</a:t>
            </a:r>
          </a:p>
        </p:txBody>
      </p:sp>
      <p:pic>
        <p:nvPicPr>
          <p:cNvPr id="9" name="Picture 8" descr="A diagram of a battery&#10;&#10;Description automatically generated">
            <a:extLst>
              <a:ext uri="{FF2B5EF4-FFF2-40B4-BE49-F238E27FC236}">
                <a16:creationId xmlns:a16="http://schemas.microsoft.com/office/drawing/2014/main" id="{479242B0-3CBF-766E-AA9C-9449D9CBB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099" y="575536"/>
            <a:ext cx="3262976" cy="2696798"/>
          </a:xfrm>
          <a:prstGeom prst="rect">
            <a:avLst/>
          </a:prstGeom>
        </p:spPr>
      </p:pic>
      <p:pic>
        <p:nvPicPr>
          <p:cNvPr id="11" name="Picture 10" descr="Diagram of a battery with a current&#10;&#10;Description automatically generated with medium confidence">
            <a:extLst>
              <a:ext uri="{FF2B5EF4-FFF2-40B4-BE49-F238E27FC236}">
                <a16:creationId xmlns:a16="http://schemas.microsoft.com/office/drawing/2014/main" id="{D607BF6A-130A-F187-4CF2-7798E39BE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24045"/>
            <a:ext cx="4288199" cy="2554055"/>
          </a:xfrm>
          <a:prstGeom prst="rect">
            <a:avLst/>
          </a:prstGeom>
        </p:spPr>
      </p:pic>
      <p:pic>
        <p:nvPicPr>
          <p:cNvPr id="13" name="Picture 12" descr="Diagram of a diagram of a solar cell&#10;&#10;Description automatically generated with medium confidence">
            <a:extLst>
              <a:ext uri="{FF2B5EF4-FFF2-40B4-BE49-F238E27FC236}">
                <a16:creationId xmlns:a16="http://schemas.microsoft.com/office/drawing/2014/main" id="{76077367-0C34-0CDE-66A5-567BAEA73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5899" y="2227153"/>
            <a:ext cx="3847275" cy="2595530"/>
          </a:xfrm>
          <a:prstGeom prst="rect">
            <a:avLst/>
          </a:prstGeom>
        </p:spPr>
      </p:pic>
      <p:sp>
        <p:nvSpPr>
          <p:cNvPr id="14" name="TextBox 13">
            <a:extLst>
              <a:ext uri="{FF2B5EF4-FFF2-40B4-BE49-F238E27FC236}">
                <a16:creationId xmlns:a16="http://schemas.microsoft.com/office/drawing/2014/main" id="{5647491C-9237-F05B-FBD3-F0FFC893988E}"/>
              </a:ext>
            </a:extLst>
          </p:cNvPr>
          <p:cNvSpPr txBox="1"/>
          <p:nvPr/>
        </p:nvSpPr>
        <p:spPr>
          <a:xfrm>
            <a:off x="1053296" y="1923935"/>
            <a:ext cx="3402957" cy="400110"/>
          </a:xfrm>
          <a:prstGeom prst="rect">
            <a:avLst/>
          </a:prstGeom>
          <a:noFill/>
        </p:spPr>
        <p:txBody>
          <a:bodyPr wrap="square" rtlCol="0">
            <a:spAutoFit/>
          </a:bodyPr>
          <a:lstStyle/>
          <a:p>
            <a:r>
              <a:rPr lang="en-IN" sz="2000" dirty="0">
                <a:solidFill>
                  <a:schemeClr val="accent6">
                    <a:lumMod val="75000"/>
                  </a:schemeClr>
                </a:solidFill>
              </a:rPr>
              <a:t>Charging Operation</a:t>
            </a:r>
          </a:p>
        </p:txBody>
      </p:sp>
      <p:sp>
        <p:nvSpPr>
          <p:cNvPr id="15" name="TextBox 14">
            <a:extLst>
              <a:ext uri="{FF2B5EF4-FFF2-40B4-BE49-F238E27FC236}">
                <a16:creationId xmlns:a16="http://schemas.microsoft.com/office/drawing/2014/main" id="{EF56818A-1C84-CE8F-A077-4B5B1C4B5B75}"/>
              </a:ext>
            </a:extLst>
          </p:cNvPr>
          <p:cNvSpPr txBox="1"/>
          <p:nvPr/>
        </p:nvSpPr>
        <p:spPr>
          <a:xfrm>
            <a:off x="9189956" y="1923935"/>
            <a:ext cx="2933218" cy="400110"/>
          </a:xfrm>
          <a:prstGeom prst="rect">
            <a:avLst/>
          </a:prstGeom>
          <a:noFill/>
        </p:spPr>
        <p:txBody>
          <a:bodyPr wrap="square" rtlCol="0">
            <a:spAutoFit/>
          </a:bodyPr>
          <a:lstStyle/>
          <a:p>
            <a:r>
              <a:rPr lang="en-IN" sz="2000" dirty="0">
                <a:solidFill>
                  <a:schemeClr val="accent6">
                    <a:lumMod val="75000"/>
                  </a:schemeClr>
                </a:solidFill>
              </a:rPr>
              <a:t>Discharging Operation</a:t>
            </a:r>
          </a:p>
        </p:txBody>
      </p:sp>
      <p:pic>
        <p:nvPicPr>
          <p:cNvPr id="18" name="Picture 17">
            <a:extLst>
              <a:ext uri="{FF2B5EF4-FFF2-40B4-BE49-F238E27FC236}">
                <a16:creationId xmlns:a16="http://schemas.microsoft.com/office/drawing/2014/main" id="{4B0A4067-97BB-D47E-FFF6-A194CE215D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6" y="4907265"/>
            <a:ext cx="4387427" cy="426757"/>
          </a:xfrm>
          <a:prstGeom prst="rect">
            <a:avLst/>
          </a:prstGeom>
        </p:spPr>
      </p:pic>
      <p:pic>
        <p:nvPicPr>
          <p:cNvPr id="20" name="Picture 19">
            <a:extLst>
              <a:ext uri="{FF2B5EF4-FFF2-40B4-BE49-F238E27FC236}">
                <a16:creationId xmlns:a16="http://schemas.microsoft.com/office/drawing/2014/main" id="{266E3F0D-3D5C-3888-1A4A-BDC15C50F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4572" y="4930126"/>
            <a:ext cx="4387428" cy="381033"/>
          </a:xfrm>
          <a:prstGeom prst="rect">
            <a:avLst/>
          </a:prstGeom>
        </p:spPr>
      </p:pic>
      <p:sp>
        <p:nvSpPr>
          <p:cNvPr id="23" name="TextBox 22">
            <a:extLst>
              <a:ext uri="{FF2B5EF4-FFF2-40B4-BE49-F238E27FC236}">
                <a16:creationId xmlns:a16="http://schemas.microsoft.com/office/drawing/2014/main" id="{4AAF289D-C929-64D8-2D18-1776B8EDBF3F}"/>
              </a:ext>
            </a:extLst>
          </p:cNvPr>
          <p:cNvSpPr txBox="1"/>
          <p:nvPr/>
        </p:nvSpPr>
        <p:spPr>
          <a:xfrm>
            <a:off x="68827" y="5544947"/>
            <a:ext cx="12123174" cy="1200329"/>
          </a:xfrm>
          <a:prstGeom prst="rect">
            <a:avLst/>
          </a:prstGeom>
          <a:noFill/>
        </p:spPr>
        <p:txBody>
          <a:bodyPr wrap="square" rtlCol="0">
            <a:spAutoFit/>
          </a:bodyPr>
          <a:lstStyle/>
          <a:p>
            <a:r>
              <a:rPr lang="en-IN" sz="2400" dirty="0"/>
              <a:t>An </a:t>
            </a:r>
            <a:r>
              <a:rPr lang="en-IN" sz="2400" b="1" dirty="0">
                <a:solidFill>
                  <a:schemeClr val="accent6">
                    <a:lumMod val="75000"/>
                  </a:schemeClr>
                </a:solidFill>
              </a:rPr>
              <a:t>Absorbent Glass Mat (AGM) battery </a:t>
            </a:r>
            <a:r>
              <a:rPr lang="en-IN" sz="2400" dirty="0"/>
              <a:t>is a type of lead-acid battery that uses a fiberglass mat to absorb and hold the electrolyte solution. They are sealed and do not require refilling like traditional flooded lead-acid batteries</a:t>
            </a:r>
            <a:r>
              <a:rPr lang="en-IN" dirty="0"/>
              <a:t>.</a:t>
            </a:r>
          </a:p>
        </p:txBody>
      </p:sp>
    </p:spTree>
    <p:extLst>
      <p:ext uri="{BB962C8B-B14F-4D97-AF65-F5344CB8AC3E}">
        <p14:creationId xmlns:p14="http://schemas.microsoft.com/office/powerpoint/2010/main" val="237625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304F16-1962-D607-12A9-059DE7CD0CFF}"/>
              </a:ext>
            </a:extLst>
          </p:cNvPr>
          <p:cNvSpPr txBox="1"/>
          <p:nvPr/>
        </p:nvSpPr>
        <p:spPr>
          <a:xfrm>
            <a:off x="4780344" y="0"/>
            <a:ext cx="3784922" cy="523220"/>
          </a:xfrm>
          <a:prstGeom prst="rect">
            <a:avLst/>
          </a:prstGeom>
          <a:noFill/>
        </p:spPr>
        <p:txBody>
          <a:bodyPr wrap="square" rtlCol="0">
            <a:spAutoFit/>
          </a:bodyPr>
          <a:lstStyle/>
          <a:p>
            <a:r>
              <a:rPr lang="en-IN" sz="2800" dirty="0">
                <a:solidFill>
                  <a:schemeClr val="accent6">
                    <a:lumMod val="75000"/>
                  </a:schemeClr>
                </a:solidFill>
              </a:rPr>
              <a:t>Lithium battery</a:t>
            </a:r>
          </a:p>
        </p:txBody>
      </p:sp>
      <p:pic>
        <p:nvPicPr>
          <p:cNvPr id="6" name="Picture 5" descr="Diagram of a battery with a diagram&#10;&#10;Description automatically generated">
            <a:extLst>
              <a:ext uri="{FF2B5EF4-FFF2-40B4-BE49-F238E27FC236}">
                <a16:creationId xmlns:a16="http://schemas.microsoft.com/office/drawing/2014/main" id="{7FF7BEB9-B1C1-F1FB-DBA8-3C42B0625588}"/>
              </a:ext>
            </a:extLst>
          </p:cNvPr>
          <p:cNvPicPr>
            <a:picLocks noChangeAspect="1"/>
          </p:cNvPicPr>
          <p:nvPr/>
        </p:nvPicPr>
        <p:blipFill rotWithShape="1">
          <a:blip r:embed="rId3">
            <a:extLst>
              <a:ext uri="{28A0092B-C50C-407E-A947-70E740481C1C}">
                <a14:useLocalDpi xmlns:a14="http://schemas.microsoft.com/office/drawing/2010/main" val="0"/>
              </a:ext>
            </a:extLst>
          </a:blip>
          <a:srcRect l="3171" t="4001" r="3768" b="9780"/>
          <a:stretch/>
        </p:blipFill>
        <p:spPr>
          <a:xfrm>
            <a:off x="68826" y="682907"/>
            <a:ext cx="3461452" cy="2631848"/>
          </a:xfrm>
          <a:prstGeom prst="rect">
            <a:avLst/>
          </a:prstGeom>
        </p:spPr>
      </p:pic>
      <p:pic>
        <p:nvPicPr>
          <p:cNvPr id="8" name="Picture 7" descr="Diagram of a battery with a diagram&#10;&#10;Description automatically generated">
            <a:extLst>
              <a:ext uri="{FF2B5EF4-FFF2-40B4-BE49-F238E27FC236}">
                <a16:creationId xmlns:a16="http://schemas.microsoft.com/office/drawing/2014/main" id="{E1FED71E-DCDF-C13D-1601-8D7BDF63061A}"/>
              </a:ext>
            </a:extLst>
          </p:cNvPr>
          <p:cNvPicPr>
            <a:picLocks noChangeAspect="1"/>
          </p:cNvPicPr>
          <p:nvPr/>
        </p:nvPicPr>
        <p:blipFill rotWithShape="1">
          <a:blip r:embed="rId4">
            <a:extLst>
              <a:ext uri="{28A0092B-C50C-407E-A947-70E740481C1C}">
                <a14:useLocalDpi xmlns:a14="http://schemas.microsoft.com/office/drawing/2010/main" val="0"/>
              </a:ext>
            </a:extLst>
          </a:blip>
          <a:srcRect l="3170" t="5643" b="9036"/>
          <a:stretch/>
        </p:blipFill>
        <p:spPr>
          <a:xfrm>
            <a:off x="8357858" y="931115"/>
            <a:ext cx="3765316" cy="2631848"/>
          </a:xfrm>
          <a:prstGeom prst="rect">
            <a:avLst/>
          </a:prstGeom>
        </p:spPr>
      </p:pic>
      <p:sp>
        <p:nvSpPr>
          <p:cNvPr id="9" name="TextBox 8">
            <a:extLst>
              <a:ext uri="{FF2B5EF4-FFF2-40B4-BE49-F238E27FC236}">
                <a16:creationId xmlns:a16="http://schemas.microsoft.com/office/drawing/2014/main" id="{D9D150DD-B530-7A8B-80FA-A78B88CAC5BA}"/>
              </a:ext>
            </a:extLst>
          </p:cNvPr>
          <p:cNvSpPr txBox="1"/>
          <p:nvPr/>
        </p:nvSpPr>
        <p:spPr>
          <a:xfrm>
            <a:off x="3910672" y="3266088"/>
            <a:ext cx="4201611" cy="1754326"/>
          </a:xfrm>
          <a:prstGeom prst="rect">
            <a:avLst/>
          </a:prstGeom>
          <a:noFill/>
        </p:spPr>
        <p:txBody>
          <a:bodyPr wrap="square" rtlCol="0">
            <a:spAutoFit/>
          </a:bodyPr>
          <a:lstStyle/>
          <a:p>
            <a:pPr marL="285750" indent="-285750">
              <a:buFont typeface="Arial" panose="020B0604020202020204" pitchFamily="34" charset="0"/>
              <a:buChar char="•"/>
            </a:pPr>
            <a:r>
              <a:rPr lang="en-IN" dirty="0"/>
              <a:t>Positive electrode (cathode) containing Lithium metal oxides</a:t>
            </a:r>
          </a:p>
          <a:p>
            <a:pPr marL="285750" indent="-285750">
              <a:buFont typeface="Arial" panose="020B0604020202020204" pitchFamily="34" charset="0"/>
              <a:buChar char="•"/>
            </a:pPr>
            <a:r>
              <a:rPr lang="en-IN" dirty="0"/>
              <a:t>Negative electrode (anode) composed of graphite</a:t>
            </a:r>
          </a:p>
          <a:p>
            <a:pPr marL="285750" indent="-285750">
              <a:buFont typeface="Arial" panose="020B0604020202020204" pitchFamily="34" charset="0"/>
              <a:buChar char="•"/>
            </a:pPr>
            <a:r>
              <a:rPr lang="en-US" dirty="0"/>
              <a:t>Different electrolytes (water-in-salt, polymer based, ionic liquid based)</a:t>
            </a:r>
            <a:r>
              <a:rPr lang="en-IN" dirty="0"/>
              <a:t>.</a:t>
            </a:r>
          </a:p>
        </p:txBody>
      </p:sp>
      <p:sp>
        <p:nvSpPr>
          <p:cNvPr id="10" name="TextBox 9">
            <a:extLst>
              <a:ext uri="{FF2B5EF4-FFF2-40B4-BE49-F238E27FC236}">
                <a16:creationId xmlns:a16="http://schemas.microsoft.com/office/drawing/2014/main" id="{8F03BCAB-02DE-9196-D28C-926768BBB5DE}"/>
              </a:ext>
            </a:extLst>
          </p:cNvPr>
          <p:cNvSpPr txBox="1"/>
          <p:nvPr/>
        </p:nvSpPr>
        <p:spPr>
          <a:xfrm>
            <a:off x="381810" y="3617994"/>
            <a:ext cx="3461452" cy="369332"/>
          </a:xfrm>
          <a:prstGeom prst="rect">
            <a:avLst/>
          </a:prstGeom>
          <a:noFill/>
        </p:spPr>
        <p:txBody>
          <a:bodyPr wrap="square" rtlCol="0">
            <a:spAutoFit/>
          </a:bodyPr>
          <a:lstStyle/>
          <a:p>
            <a:r>
              <a:rPr lang="en-IN" dirty="0"/>
              <a:t>Positive electrode </a:t>
            </a:r>
          </a:p>
        </p:txBody>
      </p:sp>
      <p:sp>
        <p:nvSpPr>
          <p:cNvPr id="12" name="TextBox 11">
            <a:extLst>
              <a:ext uri="{FF2B5EF4-FFF2-40B4-BE49-F238E27FC236}">
                <a16:creationId xmlns:a16="http://schemas.microsoft.com/office/drawing/2014/main" id="{1CC7D9ED-167E-7DCB-72FB-44FC8773EC5D}"/>
              </a:ext>
            </a:extLst>
          </p:cNvPr>
          <p:cNvSpPr txBox="1"/>
          <p:nvPr/>
        </p:nvSpPr>
        <p:spPr>
          <a:xfrm>
            <a:off x="202925" y="4416939"/>
            <a:ext cx="2395960" cy="369332"/>
          </a:xfrm>
          <a:prstGeom prst="rect">
            <a:avLst/>
          </a:prstGeom>
          <a:noFill/>
        </p:spPr>
        <p:txBody>
          <a:bodyPr wrap="square" rtlCol="0">
            <a:spAutoFit/>
          </a:bodyPr>
          <a:lstStyle/>
          <a:p>
            <a:r>
              <a:rPr lang="en-IN" dirty="0"/>
              <a:t>Negative electrode</a:t>
            </a:r>
          </a:p>
        </p:txBody>
      </p:sp>
      <p:pic>
        <p:nvPicPr>
          <p:cNvPr id="15" name="Picture 14">
            <a:extLst>
              <a:ext uri="{FF2B5EF4-FFF2-40B4-BE49-F238E27FC236}">
                <a16:creationId xmlns:a16="http://schemas.microsoft.com/office/drawing/2014/main" id="{F7A12F43-C890-943B-B34D-5C56EA0ADC24}"/>
              </a:ext>
            </a:extLst>
          </p:cNvPr>
          <p:cNvPicPr>
            <a:picLocks noChangeAspect="1"/>
          </p:cNvPicPr>
          <p:nvPr/>
        </p:nvPicPr>
        <p:blipFill>
          <a:blip r:embed="rId5"/>
          <a:stretch>
            <a:fillRect/>
          </a:stretch>
        </p:blipFill>
        <p:spPr>
          <a:xfrm>
            <a:off x="68826" y="4065694"/>
            <a:ext cx="2530059" cy="304826"/>
          </a:xfrm>
          <a:prstGeom prst="rect">
            <a:avLst/>
          </a:prstGeom>
        </p:spPr>
      </p:pic>
      <p:pic>
        <p:nvPicPr>
          <p:cNvPr id="17" name="Picture 16">
            <a:extLst>
              <a:ext uri="{FF2B5EF4-FFF2-40B4-BE49-F238E27FC236}">
                <a16:creationId xmlns:a16="http://schemas.microsoft.com/office/drawing/2014/main" id="{A7F23B87-918F-A5BA-19EC-912699AE85ED}"/>
              </a:ext>
            </a:extLst>
          </p:cNvPr>
          <p:cNvPicPr>
            <a:picLocks noChangeAspect="1"/>
          </p:cNvPicPr>
          <p:nvPr/>
        </p:nvPicPr>
        <p:blipFill>
          <a:blip r:embed="rId6"/>
          <a:stretch>
            <a:fillRect/>
          </a:stretch>
        </p:blipFill>
        <p:spPr>
          <a:xfrm>
            <a:off x="159832" y="4819063"/>
            <a:ext cx="2103302" cy="320068"/>
          </a:xfrm>
          <a:prstGeom prst="rect">
            <a:avLst/>
          </a:prstGeom>
        </p:spPr>
      </p:pic>
      <p:pic>
        <p:nvPicPr>
          <p:cNvPr id="19" name="Picture 18">
            <a:extLst>
              <a:ext uri="{FF2B5EF4-FFF2-40B4-BE49-F238E27FC236}">
                <a16:creationId xmlns:a16="http://schemas.microsoft.com/office/drawing/2014/main" id="{27E69683-FF7E-B465-E188-8E8F3C420ACF}"/>
              </a:ext>
            </a:extLst>
          </p:cNvPr>
          <p:cNvPicPr>
            <a:picLocks noChangeAspect="1"/>
          </p:cNvPicPr>
          <p:nvPr/>
        </p:nvPicPr>
        <p:blipFill>
          <a:blip r:embed="rId7"/>
          <a:stretch>
            <a:fillRect/>
          </a:stretch>
        </p:blipFill>
        <p:spPr>
          <a:xfrm>
            <a:off x="9088320" y="4864191"/>
            <a:ext cx="2133785" cy="312447"/>
          </a:xfrm>
          <a:prstGeom prst="rect">
            <a:avLst/>
          </a:prstGeom>
        </p:spPr>
      </p:pic>
      <p:pic>
        <p:nvPicPr>
          <p:cNvPr id="21" name="Picture 20">
            <a:extLst>
              <a:ext uri="{FF2B5EF4-FFF2-40B4-BE49-F238E27FC236}">
                <a16:creationId xmlns:a16="http://schemas.microsoft.com/office/drawing/2014/main" id="{53CF51F0-8C2C-347E-D1E9-849D94E67429}"/>
              </a:ext>
            </a:extLst>
          </p:cNvPr>
          <p:cNvPicPr>
            <a:picLocks noChangeAspect="1"/>
          </p:cNvPicPr>
          <p:nvPr/>
        </p:nvPicPr>
        <p:blipFill>
          <a:blip r:embed="rId8"/>
          <a:stretch>
            <a:fillRect/>
          </a:stretch>
        </p:blipFill>
        <p:spPr>
          <a:xfrm>
            <a:off x="8794924" y="4058073"/>
            <a:ext cx="2720576" cy="320068"/>
          </a:xfrm>
          <a:prstGeom prst="rect">
            <a:avLst/>
          </a:prstGeom>
        </p:spPr>
      </p:pic>
      <p:sp>
        <p:nvSpPr>
          <p:cNvPr id="22" name="TextBox 21">
            <a:extLst>
              <a:ext uri="{FF2B5EF4-FFF2-40B4-BE49-F238E27FC236}">
                <a16:creationId xmlns:a16="http://schemas.microsoft.com/office/drawing/2014/main" id="{DDCDF3C9-3ED7-8396-277F-9D1764F11760}"/>
              </a:ext>
            </a:extLst>
          </p:cNvPr>
          <p:cNvSpPr txBox="1"/>
          <p:nvPr/>
        </p:nvSpPr>
        <p:spPr>
          <a:xfrm>
            <a:off x="9030446" y="3697020"/>
            <a:ext cx="3461452" cy="369332"/>
          </a:xfrm>
          <a:prstGeom prst="rect">
            <a:avLst/>
          </a:prstGeom>
          <a:noFill/>
        </p:spPr>
        <p:txBody>
          <a:bodyPr wrap="square" rtlCol="0">
            <a:spAutoFit/>
          </a:bodyPr>
          <a:lstStyle/>
          <a:p>
            <a:r>
              <a:rPr lang="en-IN" dirty="0"/>
              <a:t>Positive electrode </a:t>
            </a:r>
          </a:p>
        </p:txBody>
      </p:sp>
      <p:sp>
        <p:nvSpPr>
          <p:cNvPr id="23" name="TextBox 22">
            <a:extLst>
              <a:ext uri="{FF2B5EF4-FFF2-40B4-BE49-F238E27FC236}">
                <a16:creationId xmlns:a16="http://schemas.microsoft.com/office/drawing/2014/main" id="{4F655DBC-E00C-5262-660A-5A27AAF9B932}"/>
              </a:ext>
            </a:extLst>
          </p:cNvPr>
          <p:cNvSpPr txBox="1"/>
          <p:nvPr/>
        </p:nvSpPr>
        <p:spPr>
          <a:xfrm>
            <a:off x="9161361" y="4418490"/>
            <a:ext cx="2395960" cy="369332"/>
          </a:xfrm>
          <a:prstGeom prst="rect">
            <a:avLst/>
          </a:prstGeom>
          <a:noFill/>
        </p:spPr>
        <p:txBody>
          <a:bodyPr wrap="square" rtlCol="0">
            <a:spAutoFit/>
          </a:bodyPr>
          <a:lstStyle/>
          <a:p>
            <a:r>
              <a:rPr lang="en-IN" dirty="0"/>
              <a:t>Negative electrode</a:t>
            </a:r>
          </a:p>
        </p:txBody>
      </p:sp>
      <p:pic>
        <p:nvPicPr>
          <p:cNvPr id="25" name="Picture 24">
            <a:extLst>
              <a:ext uri="{FF2B5EF4-FFF2-40B4-BE49-F238E27FC236}">
                <a16:creationId xmlns:a16="http://schemas.microsoft.com/office/drawing/2014/main" id="{FDFB9396-EAAB-C4D1-4E7B-1C9E93AB2EFE}"/>
              </a:ext>
            </a:extLst>
          </p:cNvPr>
          <p:cNvPicPr>
            <a:picLocks noChangeAspect="1"/>
          </p:cNvPicPr>
          <p:nvPr/>
        </p:nvPicPr>
        <p:blipFill>
          <a:blip r:embed="rId9"/>
          <a:stretch>
            <a:fillRect/>
          </a:stretch>
        </p:blipFill>
        <p:spPr>
          <a:xfrm>
            <a:off x="5007456" y="5134436"/>
            <a:ext cx="3787468" cy="464860"/>
          </a:xfrm>
          <a:prstGeom prst="rect">
            <a:avLst/>
          </a:prstGeom>
        </p:spPr>
      </p:pic>
      <p:sp>
        <p:nvSpPr>
          <p:cNvPr id="26" name="TextBox 25">
            <a:extLst>
              <a:ext uri="{FF2B5EF4-FFF2-40B4-BE49-F238E27FC236}">
                <a16:creationId xmlns:a16="http://schemas.microsoft.com/office/drawing/2014/main" id="{4D41EA51-E322-78C0-D983-E8D4870FD03C}"/>
              </a:ext>
            </a:extLst>
          </p:cNvPr>
          <p:cNvSpPr txBox="1"/>
          <p:nvPr/>
        </p:nvSpPr>
        <p:spPr>
          <a:xfrm>
            <a:off x="3168624" y="5203762"/>
            <a:ext cx="3379808" cy="369332"/>
          </a:xfrm>
          <a:prstGeom prst="rect">
            <a:avLst/>
          </a:prstGeom>
          <a:noFill/>
        </p:spPr>
        <p:txBody>
          <a:bodyPr wrap="square" rtlCol="0">
            <a:spAutoFit/>
          </a:bodyPr>
          <a:lstStyle/>
          <a:p>
            <a:r>
              <a:rPr lang="en-IN" dirty="0"/>
              <a:t>Overall reaction :</a:t>
            </a:r>
          </a:p>
        </p:txBody>
      </p:sp>
      <p:pic>
        <p:nvPicPr>
          <p:cNvPr id="7" name="Picture 6" descr="Diagram of a battery with text and symbols&#10;&#10;Description automatically generated with medium confidence">
            <a:extLst>
              <a:ext uri="{FF2B5EF4-FFF2-40B4-BE49-F238E27FC236}">
                <a16:creationId xmlns:a16="http://schemas.microsoft.com/office/drawing/2014/main" id="{EBE685EA-B3FC-58EF-CB88-999DAE96327D}"/>
              </a:ext>
            </a:extLst>
          </p:cNvPr>
          <p:cNvPicPr>
            <a:picLocks noChangeAspect="1"/>
          </p:cNvPicPr>
          <p:nvPr/>
        </p:nvPicPr>
        <p:blipFill rotWithShape="1">
          <a:blip r:embed="rId10">
            <a:extLst>
              <a:ext uri="{28A0092B-C50C-407E-A947-70E740481C1C}">
                <a14:useLocalDpi xmlns:a14="http://schemas.microsoft.com/office/drawing/2010/main" val="0"/>
              </a:ext>
            </a:extLst>
          </a:blip>
          <a:srcRect t="12421" b="8094"/>
          <a:stretch/>
        </p:blipFill>
        <p:spPr>
          <a:xfrm>
            <a:off x="4245276" y="803793"/>
            <a:ext cx="3397666" cy="2390076"/>
          </a:xfrm>
          <a:prstGeom prst="rect">
            <a:avLst/>
          </a:prstGeom>
        </p:spPr>
      </p:pic>
      <p:sp>
        <p:nvSpPr>
          <p:cNvPr id="11" name="TextBox 10">
            <a:extLst>
              <a:ext uri="{FF2B5EF4-FFF2-40B4-BE49-F238E27FC236}">
                <a16:creationId xmlns:a16="http://schemas.microsoft.com/office/drawing/2014/main" id="{7079CC0E-217D-3C48-7FAD-EA7BAA875F2E}"/>
              </a:ext>
            </a:extLst>
          </p:cNvPr>
          <p:cNvSpPr txBox="1"/>
          <p:nvPr/>
        </p:nvSpPr>
        <p:spPr>
          <a:xfrm>
            <a:off x="-15697" y="5926885"/>
            <a:ext cx="12054348" cy="923330"/>
          </a:xfrm>
          <a:prstGeom prst="rect">
            <a:avLst/>
          </a:prstGeom>
          <a:noFill/>
        </p:spPr>
        <p:txBody>
          <a:bodyPr wrap="square" rtlCol="0">
            <a:spAutoFit/>
          </a:bodyPr>
          <a:lstStyle/>
          <a:p>
            <a:r>
              <a:rPr lang="en-US" dirty="0">
                <a:solidFill>
                  <a:schemeClr val="accent6">
                    <a:lumMod val="75000"/>
                  </a:schemeClr>
                </a:solidFill>
              </a:rPr>
              <a:t>Dendrites</a:t>
            </a:r>
            <a:r>
              <a:rPr lang="en-US" dirty="0"/>
              <a:t> are needle-like structures that can form on the surface of the lithium metal anode in lithium-ion batteries. Its formation is a well-known issue in lithium-ion batteries as it can penetrate the separator, causing internal short circuits, thermal runaway, and potential battery failure.</a:t>
            </a:r>
            <a:endParaRPr lang="en-IN" dirty="0"/>
          </a:p>
        </p:txBody>
      </p:sp>
    </p:spTree>
    <p:extLst>
      <p:ext uri="{BB962C8B-B14F-4D97-AF65-F5344CB8AC3E}">
        <p14:creationId xmlns:p14="http://schemas.microsoft.com/office/powerpoint/2010/main" val="250518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A1F2E6-A6F9-8043-546B-24ACDC1D27FC}"/>
              </a:ext>
            </a:extLst>
          </p:cNvPr>
          <p:cNvSpPr txBox="1"/>
          <p:nvPr/>
        </p:nvSpPr>
        <p:spPr>
          <a:xfrm>
            <a:off x="3749196" y="9957"/>
            <a:ext cx="8181473" cy="461665"/>
          </a:xfrm>
          <a:prstGeom prst="rect">
            <a:avLst/>
          </a:prstGeom>
          <a:noFill/>
        </p:spPr>
        <p:txBody>
          <a:bodyPr wrap="square" rtlCol="0">
            <a:spAutoFit/>
          </a:bodyPr>
          <a:lstStyle/>
          <a:p>
            <a:r>
              <a:rPr lang="en-IN" sz="2400" dirty="0">
                <a:solidFill>
                  <a:schemeClr val="accent6">
                    <a:lumMod val="75000"/>
                  </a:schemeClr>
                </a:solidFill>
              </a:rPr>
              <a:t>Series and Parallel Battery Configurations</a:t>
            </a:r>
          </a:p>
        </p:txBody>
      </p:sp>
      <p:sp>
        <p:nvSpPr>
          <p:cNvPr id="6" name="TextBox 5">
            <a:extLst>
              <a:ext uri="{FF2B5EF4-FFF2-40B4-BE49-F238E27FC236}">
                <a16:creationId xmlns:a16="http://schemas.microsoft.com/office/drawing/2014/main" id="{C43674FA-6EB2-183C-98D4-AF457EC7FC9C}"/>
              </a:ext>
            </a:extLst>
          </p:cNvPr>
          <p:cNvSpPr txBox="1"/>
          <p:nvPr/>
        </p:nvSpPr>
        <p:spPr>
          <a:xfrm>
            <a:off x="261331" y="565117"/>
            <a:ext cx="1166933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Batteries achieve the desired operating voltage by connecting several cells in series while Parallel connection attains higher capacity by adding up the total ampere-hour (Ah).</a:t>
            </a:r>
          </a:p>
          <a:p>
            <a:pPr marL="285750" indent="-285750">
              <a:buFont typeface="Arial" panose="020B0604020202020204" pitchFamily="34" charset="0"/>
              <a:buChar char="•"/>
            </a:pPr>
            <a:r>
              <a:rPr lang="en-US" dirty="0"/>
              <a:t>Some packs may consist of a combination of series and parallel connections. If four cells are in series and two are in parallel, such configurations is called 4s2p.</a:t>
            </a:r>
            <a:endParaRPr lang="en-IN" dirty="0"/>
          </a:p>
        </p:txBody>
      </p:sp>
      <p:sp>
        <p:nvSpPr>
          <p:cNvPr id="8" name="TextBox 7">
            <a:extLst>
              <a:ext uri="{FF2B5EF4-FFF2-40B4-BE49-F238E27FC236}">
                <a16:creationId xmlns:a16="http://schemas.microsoft.com/office/drawing/2014/main" id="{B296F2EF-5020-4651-F919-982F3B9195EC}"/>
              </a:ext>
            </a:extLst>
          </p:cNvPr>
          <p:cNvSpPr txBox="1"/>
          <p:nvPr/>
        </p:nvSpPr>
        <p:spPr>
          <a:xfrm>
            <a:off x="323171" y="1802580"/>
            <a:ext cx="11545658" cy="369332"/>
          </a:xfrm>
          <a:prstGeom prst="rect">
            <a:avLst/>
          </a:prstGeom>
          <a:noFill/>
        </p:spPr>
        <p:txBody>
          <a:bodyPr wrap="square" rtlCol="0">
            <a:spAutoFit/>
          </a:bodyPr>
          <a:lstStyle/>
          <a:p>
            <a:r>
              <a:rPr lang="en-IN" dirty="0"/>
              <a:t>It </a:t>
            </a:r>
            <a:r>
              <a:rPr lang="en-US" dirty="0"/>
              <a:t>is important to use the same battery type with equal voltage and capacity (Ah) to avoid charge imbalance within cells.</a:t>
            </a:r>
            <a:endParaRPr lang="en-IN" dirty="0"/>
          </a:p>
        </p:txBody>
      </p:sp>
      <p:pic>
        <p:nvPicPr>
          <p:cNvPr id="10" name="Picture 9" descr="A blue battery with white text&#10;&#10;Description automatically generated">
            <a:extLst>
              <a:ext uri="{FF2B5EF4-FFF2-40B4-BE49-F238E27FC236}">
                <a16:creationId xmlns:a16="http://schemas.microsoft.com/office/drawing/2014/main" id="{90997D82-E677-3A47-D24F-B07FE0106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0402"/>
            <a:ext cx="5429250" cy="1028700"/>
          </a:xfrm>
          <a:prstGeom prst="rect">
            <a:avLst/>
          </a:prstGeom>
        </p:spPr>
      </p:pic>
      <p:sp>
        <p:nvSpPr>
          <p:cNvPr id="11" name="TextBox 10">
            <a:extLst>
              <a:ext uri="{FF2B5EF4-FFF2-40B4-BE49-F238E27FC236}">
                <a16:creationId xmlns:a16="http://schemas.microsoft.com/office/drawing/2014/main" id="{6CBC60B9-A95C-48B5-DEAC-A5E209C420E0}"/>
              </a:ext>
            </a:extLst>
          </p:cNvPr>
          <p:cNvSpPr txBox="1"/>
          <p:nvPr/>
        </p:nvSpPr>
        <p:spPr>
          <a:xfrm>
            <a:off x="411662" y="3958679"/>
            <a:ext cx="4304264" cy="369332"/>
          </a:xfrm>
          <a:prstGeom prst="rect">
            <a:avLst/>
          </a:prstGeom>
          <a:noFill/>
        </p:spPr>
        <p:txBody>
          <a:bodyPr wrap="square" rtlCol="0">
            <a:spAutoFit/>
          </a:bodyPr>
          <a:lstStyle/>
          <a:p>
            <a:r>
              <a:rPr lang="en-IN" dirty="0"/>
              <a:t>Series connection of four cells – (4s)^[1]  </a:t>
            </a:r>
          </a:p>
        </p:txBody>
      </p:sp>
      <p:pic>
        <p:nvPicPr>
          <p:cNvPr id="13" name="Picture 12" descr="A diagram of several batteries&#10;&#10;Description automatically generated">
            <a:extLst>
              <a:ext uri="{FF2B5EF4-FFF2-40B4-BE49-F238E27FC236}">
                <a16:creationId xmlns:a16="http://schemas.microsoft.com/office/drawing/2014/main" id="{9101A2CE-CF9E-66E6-800A-1EA296EB5E73}"/>
              </a:ext>
            </a:extLst>
          </p:cNvPr>
          <p:cNvPicPr>
            <a:picLocks noChangeAspect="1"/>
          </p:cNvPicPr>
          <p:nvPr/>
        </p:nvPicPr>
        <p:blipFill rotWithShape="1">
          <a:blip r:embed="rId4">
            <a:extLst>
              <a:ext uri="{28A0092B-C50C-407E-A947-70E740481C1C}">
                <a14:useLocalDpi xmlns:a14="http://schemas.microsoft.com/office/drawing/2010/main" val="0"/>
              </a:ext>
            </a:extLst>
          </a:blip>
          <a:srcRect l="3757" t="3234" r="5275" b="2692"/>
          <a:stretch/>
        </p:blipFill>
        <p:spPr>
          <a:xfrm>
            <a:off x="9007641" y="2155577"/>
            <a:ext cx="2772697" cy="2455169"/>
          </a:xfrm>
          <a:prstGeom prst="rect">
            <a:avLst/>
          </a:prstGeom>
        </p:spPr>
      </p:pic>
      <p:sp>
        <p:nvSpPr>
          <p:cNvPr id="14" name="TextBox 13">
            <a:extLst>
              <a:ext uri="{FF2B5EF4-FFF2-40B4-BE49-F238E27FC236}">
                <a16:creationId xmlns:a16="http://schemas.microsoft.com/office/drawing/2014/main" id="{BAF9B8FB-6F70-19BC-A719-05F761BB998C}"/>
              </a:ext>
            </a:extLst>
          </p:cNvPr>
          <p:cNvSpPr txBox="1"/>
          <p:nvPr/>
        </p:nvSpPr>
        <p:spPr>
          <a:xfrm>
            <a:off x="8198033" y="4675632"/>
            <a:ext cx="4074695" cy="369332"/>
          </a:xfrm>
          <a:prstGeom prst="rect">
            <a:avLst/>
          </a:prstGeom>
          <a:noFill/>
        </p:spPr>
        <p:txBody>
          <a:bodyPr wrap="square" rtlCol="0">
            <a:spAutoFit/>
          </a:bodyPr>
          <a:lstStyle/>
          <a:p>
            <a:r>
              <a:rPr lang="en-IN" dirty="0"/>
              <a:t>Parallel connection of four cells -  (4p)^[1]</a:t>
            </a:r>
          </a:p>
        </p:txBody>
      </p:sp>
      <p:pic>
        <p:nvPicPr>
          <p:cNvPr id="16" name="Picture 15" descr="A diagram of a battery&#10;&#10;Description automatically generated">
            <a:extLst>
              <a:ext uri="{FF2B5EF4-FFF2-40B4-BE49-F238E27FC236}">
                <a16:creationId xmlns:a16="http://schemas.microsoft.com/office/drawing/2014/main" id="{2A55F77E-0180-724E-D9BE-9939C7F54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5476" y="4491083"/>
            <a:ext cx="3048000" cy="1466850"/>
          </a:xfrm>
          <a:prstGeom prst="rect">
            <a:avLst/>
          </a:prstGeom>
        </p:spPr>
      </p:pic>
      <p:sp>
        <p:nvSpPr>
          <p:cNvPr id="17" name="TextBox 16">
            <a:extLst>
              <a:ext uri="{FF2B5EF4-FFF2-40B4-BE49-F238E27FC236}">
                <a16:creationId xmlns:a16="http://schemas.microsoft.com/office/drawing/2014/main" id="{6F5A6615-033A-7A55-CCB5-F284E22084A0}"/>
              </a:ext>
            </a:extLst>
          </p:cNvPr>
          <p:cNvSpPr txBox="1"/>
          <p:nvPr/>
        </p:nvSpPr>
        <p:spPr>
          <a:xfrm>
            <a:off x="3486343" y="5801839"/>
            <a:ext cx="4986766" cy="369332"/>
          </a:xfrm>
          <a:prstGeom prst="rect">
            <a:avLst/>
          </a:prstGeom>
          <a:noFill/>
        </p:spPr>
        <p:txBody>
          <a:bodyPr wrap="square" rtlCol="0">
            <a:spAutoFit/>
          </a:bodyPr>
          <a:lstStyle/>
          <a:p>
            <a:r>
              <a:rPr lang="en-IN" dirty="0"/>
              <a:t>Series/parallel connection of four cells (2s2p)^[1]</a:t>
            </a:r>
          </a:p>
        </p:txBody>
      </p:sp>
      <p:sp>
        <p:nvSpPr>
          <p:cNvPr id="19" name="TextBox 18">
            <a:extLst>
              <a:ext uri="{FF2B5EF4-FFF2-40B4-BE49-F238E27FC236}">
                <a16:creationId xmlns:a16="http://schemas.microsoft.com/office/drawing/2014/main" id="{C5F78FC7-EB13-883E-955C-4A94E3EAD020}"/>
              </a:ext>
            </a:extLst>
          </p:cNvPr>
          <p:cNvSpPr txBox="1"/>
          <p:nvPr/>
        </p:nvSpPr>
        <p:spPr>
          <a:xfrm>
            <a:off x="0" y="6214350"/>
            <a:ext cx="12435840" cy="646331"/>
          </a:xfrm>
          <a:prstGeom prst="rect">
            <a:avLst/>
          </a:prstGeom>
          <a:noFill/>
        </p:spPr>
        <p:txBody>
          <a:bodyPr wrap="square" rtlCol="0">
            <a:spAutoFit/>
          </a:bodyPr>
          <a:lstStyle/>
          <a:p>
            <a:r>
              <a:rPr lang="en-IN" dirty="0"/>
              <a:t>Li-ion is a voltage-based system that lends itself well for parallel formation. Combining several cells into a parallel and then adding the units serially reduces complexity in terms of voltages control for pack protection.</a:t>
            </a:r>
          </a:p>
        </p:txBody>
      </p:sp>
      <p:pic>
        <p:nvPicPr>
          <p:cNvPr id="21" name="Picture 20" descr="A close-up of several batteries&#10;&#10;Description automatically generated">
            <a:extLst>
              <a:ext uri="{FF2B5EF4-FFF2-40B4-BE49-F238E27FC236}">
                <a16:creationId xmlns:a16="http://schemas.microsoft.com/office/drawing/2014/main" id="{46D8A799-E4F0-2420-2CA9-54CA293511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9476" y="2193620"/>
            <a:ext cx="3177939" cy="2113329"/>
          </a:xfrm>
          <a:prstGeom prst="rect">
            <a:avLst/>
          </a:prstGeom>
        </p:spPr>
      </p:pic>
      <p:sp>
        <p:nvSpPr>
          <p:cNvPr id="22" name="TextBox 21">
            <a:extLst>
              <a:ext uri="{FF2B5EF4-FFF2-40B4-BE49-F238E27FC236}">
                <a16:creationId xmlns:a16="http://schemas.microsoft.com/office/drawing/2014/main" id="{E60F7E2C-9CCF-B753-B0B3-1611462F1C12}"/>
              </a:ext>
            </a:extLst>
          </p:cNvPr>
          <p:cNvSpPr txBox="1"/>
          <p:nvPr/>
        </p:nvSpPr>
        <p:spPr>
          <a:xfrm>
            <a:off x="6216286" y="4258868"/>
            <a:ext cx="2074607" cy="369332"/>
          </a:xfrm>
          <a:prstGeom prst="rect">
            <a:avLst/>
          </a:prstGeom>
          <a:noFill/>
        </p:spPr>
        <p:txBody>
          <a:bodyPr wrap="square" rtlCol="0">
            <a:spAutoFit/>
          </a:bodyPr>
          <a:lstStyle/>
          <a:p>
            <a:r>
              <a:rPr lang="en-IN" dirty="0"/>
              <a:t>Li-ion cell assembly</a:t>
            </a:r>
          </a:p>
        </p:txBody>
      </p:sp>
    </p:spTree>
    <p:extLst>
      <p:ext uri="{BB962C8B-B14F-4D97-AF65-F5344CB8AC3E}">
        <p14:creationId xmlns:p14="http://schemas.microsoft.com/office/powerpoint/2010/main" val="4140194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80C9C3-C847-7B03-97E9-F3501BFA7AC8}"/>
              </a:ext>
            </a:extLst>
          </p:cNvPr>
          <p:cNvSpPr txBox="1"/>
          <p:nvPr/>
        </p:nvSpPr>
        <p:spPr>
          <a:xfrm>
            <a:off x="2989006" y="24806"/>
            <a:ext cx="9733936" cy="461665"/>
          </a:xfrm>
          <a:prstGeom prst="rect">
            <a:avLst/>
          </a:prstGeom>
          <a:noFill/>
        </p:spPr>
        <p:txBody>
          <a:bodyPr wrap="square" rtlCol="0">
            <a:spAutoFit/>
          </a:bodyPr>
          <a:lstStyle/>
          <a:p>
            <a:r>
              <a:rPr lang="en-IN" sz="2400" dirty="0">
                <a:solidFill>
                  <a:schemeClr val="accent6">
                    <a:lumMod val="75000"/>
                  </a:schemeClr>
                </a:solidFill>
              </a:rPr>
              <a:t>Different types of battery available in market</a:t>
            </a:r>
          </a:p>
        </p:txBody>
      </p:sp>
      <p:sp>
        <p:nvSpPr>
          <p:cNvPr id="3" name="Rectangle 2">
            <a:extLst>
              <a:ext uri="{FF2B5EF4-FFF2-40B4-BE49-F238E27FC236}">
                <a16:creationId xmlns:a16="http://schemas.microsoft.com/office/drawing/2014/main" id="{A5254F9A-130B-2515-CE61-9F7B475D5D27}"/>
              </a:ext>
            </a:extLst>
          </p:cNvPr>
          <p:cNvSpPr/>
          <p:nvPr/>
        </p:nvSpPr>
        <p:spPr>
          <a:xfrm>
            <a:off x="4467985" y="639097"/>
            <a:ext cx="2562079" cy="16223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7C8B0B72-6803-B145-5D69-848FE51E350A}"/>
              </a:ext>
            </a:extLst>
          </p:cNvPr>
          <p:cNvSpPr txBox="1"/>
          <p:nvPr/>
        </p:nvSpPr>
        <p:spPr>
          <a:xfrm>
            <a:off x="4467985" y="659721"/>
            <a:ext cx="3004531" cy="1754326"/>
          </a:xfrm>
          <a:prstGeom prst="rect">
            <a:avLst/>
          </a:prstGeom>
          <a:noFill/>
        </p:spPr>
        <p:txBody>
          <a:bodyPr wrap="square" rtlCol="0">
            <a:spAutoFit/>
          </a:bodyPr>
          <a:lstStyle/>
          <a:p>
            <a:pPr marL="285750" indent="-285750">
              <a:buFont typeface="Arial" panose="020B0604020202020204" pitchFamily="34" charset="0"/>
              <a:buChar char="•"/>
            </a:pPr>
            <a:r>
              <a:rPr lang="en-IN" dirty="0"/>
              <a:t>Lead-acid Battery</a:t>
            </a:r>
          </a:p>
          <a:p>
            <a:pPr marL="285750" indent="-285750">
              <a:buFont typeface="Arial" panose="020B0604020202020204" pitchFamily="34" charset="0"/>
              <a:buChar char="•"/>
            </a:pPr>
            <a:r>
              <a:rPr lang="en-IN" dirty="0"/>
              <a:t>Lithium-ion Battery</a:t>
            </a:r>
          </a:p>
          <a:p>
            <a:pPr marL="285750" indent="-285750">
              <a:buFont typeface="Arial" panose="020B0604020202020204" pitchFamily="34" charset="0"/>
              <a:buChar char="•"/>
            </a:pPr>
            <a:r>
              <a:rPr lang="en-IN" dirty="0"/>
              <a:t>Sodium-Based Battery</a:t>
            </a:r>
          </a:p>
          <a:p>
            <a:pPr marL="285750" indent="-285750">
              <a:buFont typeface="Arial" panose="020B0604020202020204" pitchFamily="34" charset="0"/>
              <a:buChar char="•"/>
            </a:pPr>
            <a:r>
              <a:rPr lang="en-IN" dirty="0"/>
              <a:t>ZEBRA Battery</a:t>
            </a:r>
          </a:p>
          <a:p>
            <a:pPr marL="285750" indent="-285750">
              <a:buFont typeface="Arial" panose="020B0604020202020204" pitchFamily="34" charset="0"/>
              <a:buChar char="•"/>
            </a:pPr>
            <a:r>
              <a:rPr lang="en-IN" dirty="0"/>
              <a:t>Nickel-Based Battery</a:t>
            </a:r>
          </a:p>
          <a:p>
            <a:pPr marL="285750" indent="-285750">
              <a:buFont typeface="Arial" panose="020B0604020202020204" pitchFamily="34" charset="0"/>
              <a:buChar char="•"/>
            </a:pPr>
            <a:endParaRPr lang="en-IN" dirty="0"/>
          </a:p>
        </p:txBody>
      </p:sp>
      <p:sp>
        <p:nvSpPr>
          <p:cNvPr id="7" name="TextBox 6">
            <a:extLst>
              <a:ext uri="{FF2B5EF4-FFF2-40B4-BE49-F238E27FC236}">
                <a16:creationId xmlns:a16="http://schemas.microsoft.com/office/drawing/2014/main" id="{E225B264-D647-9466-9DC5-859C55FF7753}"/>
              </a:ext>
            </a:extLst>
          </p:cNvPr>
          <p:cNvSpPr txBox="1"/>
          <p:nvPr/>
        </p:nvSpPr>
        <p:spPr>
          <a:xfrm>
            <a:off x="332744" y="2385520"/>
            <a:ext cx="3481137" cy="369332"/>
          </a:xfrm>
          <a:prstGeom prst="rect">
            <a:avLst/>
          </a:prstGeom>
          <a:noFill/>
        </p:spPr>
        <p:txBody>
          <a:bodyPr wrap="square" rtlCol="0">
            <a:spAutoFit/>
          </a:bodyPr>
          <a:lstStyle/>
          <a:p>
            <a:r>
              <a:rPr lang="en-IN" dirty="0">
                <a:solidFill>
                  <a:schemeClr val="accent6">
                    <a:lumMod val="75000"/>
                  </a:schemeClr>
                </a:solidFill>
              </a:rPr>
              <a:t>Lead-acid Battery</a:t>
            </a:r>
          </a:p>
        </p:txBody>
      </p:sp>
      <p:pic>
        <p:nvPicPr>
          <p:cNvPr id="9" name="Picture 8">
            <a:extLst>
              <a:ext uri="{FF2B5EF4-FFF2-40B4-BE49-F238E27FC236}">
                <a16:creationId xmlns:a16="http://schemas.microsoft.com/office/drawing/2014/main" id="{A2B0EF88-41A1-9A20-C27D-A3F6A9FC4156}"/>
              </a:ext>
            </a:extLst>
          </p:cNvPr>
          <p:cNvPicPr>
            <a:picLocks noChangeAspect="1"/>
          </p:cNvPicPr>
          <p:nvPr/>
        </p:nvPicPr>
        <p:blipFill>
          <a:blip r:embed="rId3"/>
          <a:stretch>
            <a:fillRect/>
          </a:stretch>
        </p:blipFill>
        <p:spPr>
          <a:xfrm>
            <a:off x="68826" y="2968153"/>
            <a:ext cx="3192820" cy="3712946"/>
          </a:xfrm>
          <a:prstGeom prst="rect">
            <a:avLst/>
          </a:prstGeom>
        </p:spPr>
      </p:pic>
      <p:sp>
        <p:nvSpPr>
          <p:cNvPr id="10" name="TextBox 9">
            <a:extLst>
              <a:ext uri="{FF2B5EF4-FFF2-40B4-BE49-F238E27FC236}">
                <a16:creationId xmlns:a16="http://schemas.microsoft.com/office/drawing/2014/main" id="{C97B660F-1E1A-6AA2-4410-48E03F51667A}"/>
              </a:ext>
            </a:extLst>
          </p:cNvPr>
          <p:cNvSpPr txBox="1"/>
          <p:nvPr/>
        </p:nvSpPr>
        <p:spPr>
          <a:xfrm>
            <a:off x="3261646" y="2775313"/>
            <a:ext cx="877459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An Absorbent Glass Mat (AGM) battery is a type of lead-acid battery that uses a fiberglass mat to absorb and hold the battery's electrolyte solution. AGM batteries are also known as valve-regulated lead-acid (VRLA) batteries because they are sealed and do not require regular maintenance or water refilling like traditional flooded lead-acid batteries. </a:t>
            </a:r>
          </a:p>
          <a:p>
            <a:pPr marL="285750" indent="-285750">
              <a:buFont typeface="Arial" panose="020B0604020202020204" pitchFamily="34" charset="0"/>
              <a:buChar char="•"/>
            </a:pPr>
            <a:r>
              <a:rPr lang="en-US" dirty="0"/>
              <a:t>Lead-acid batteries are used as Starting, Lighting, and Ignition (SLI) batteries due to their high cranking power, low cost, and reliability in providing quick bursts of energy for vehicle starting.</a:t>
            </a:r>
          </a:p>
          <a:p>
            <a:pPr marL="285750" indent="-285750">
              <a:buFont typeface="Arial" panose="020B0604020202020204" pitchFamily="34" charset="0"/>
              <a:buChar char="•"/>
            </a:pPr>
            <a:r>
              <a:rPr lang="en-US" dirty="0"/>
              <a:t>Gel and AGM batteries are part of the valve-regulated lead acid (VRLA) family to make the traditional flooded lead acid maintenance free.</a:t>
            </a:r>
          </a:p>
          <a:p>
            <a:pPr marL="285750" indent="-285750">
              <a:buFont typeface="Arial" panose="020B0604020202020204" pitchFamily="34" charset="0"/>
              <a:buChar char="•"/>
            </a:pPr>
            <a:r>
              <a:rPr lang="en-US" dirty="0"/>
              <a:t>A gel lead-acid battery uses silica to immobilize the electrolyte, providing a maintenance-free and spill-proof design with enhanced deep-cycle performance.</a:t>
            </a:r>
          </a:p>
          <a:p>
            <a:pPr marL="285750" indent="-285750">
              <a:buFont typeface="Arial" panose="020B0604020202020204" pitchFamily="34" charset="0"/>
              <a:buChar char="•"/>
            </a:pPr>
            <a:r>
              <a:rPr lang="en-US" dirty="0"/>
              <a:t>Stationary lead-acid batteries are often used for emergency power or uninterruptable power supply applications.</a:t>
            </a:r>
            <a:endParaRPr lang="en-IN" dirty="0"/>
          </a:p>
        </p:txBody>
      </p:sp>
      <p:pic>
        <p:nvPicPr>
          <p:cNvPr id="12" name="Picture 11" descr="A diagram of a spider web&#10;&#10;Description automatically generated">
            <a:extLst>
              <a:ext uri="{FF2B5EF4-FFF2-40B4-BE49-F238E27FC236}">
                <a16:creationId xmlns:a16="http://schemas.microsoft.com/office/drawing/2014/main" id="{14F1ADEB-E423-284E-AE74-D6DE0CD50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641" y="415683"/>
            <a:ext cx="3613424" cy="2339169"/>
          </a:xfrm>
          <a:prstGeom prst="rect">
            <a:avLst/>
          </a:prstGeom>
        </p:spPr>
      </p:pic>
    </p:spTree>
    <p:extLst>
      <p:ext uri="{BB962C8B-B14F-4D97-AF65-F5344CB8AC3E}">
        <p14:creationId xmlns:p14="http://schemas.microsoft.com/office/powerpoint/2010/main" val="406330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88D87-7393-B293-89EB-B25A1305BD61}"/>
              </a:ext>
            </a:extLst>
          </p:cNvPr>
          <p:cNvSpPr txBox="1"/>
          <p:nvPr/>
        </p:nvSpPr>
        <p:spPr>
          <a:xfrm>
            <a:off x="2989006" y="24806"/>
            <a:ext cx="9733936" cy="461665"/>
          </a:xfrm>
          <a:prstGeom prst="rect">
            <a:avLst/>
          </a:prstGeom>
          <a:noFill/>
        </p:spPr>
        <p:txBody>
          <a:bodyPr wrap="square" rtlCol="0">
            <a:spAutoFit/>
          </a:bodyPr>
          <a:lstStyle/>
          <a:p>
            <a:r>
              <a:rPr lang="en-IN" sz="2400" dirty="0">
                <a:solidFill>
                  <a:schemeClr val="accent6">
                    <a:lumMod val="75000"/>
                  </a:schemeClr>
                </a:solidFill>
              </a:rPr>
              <a:t>Different types of battery available in market</a:t>
            </a:r>
          </a:p>
        </p:txBody>
      </p:sp>
      <p:sp>
        <p:nvSpPr>
          <p:cNvPr id="3" name="TextBox 2">
            <a:extLst>
              <a:ext uri="{FF2B5EF4-FFF2-40B4-BE49-F238E27FC236}">
                <a16:creationId xmlns:a16="http://schemas.microsoft.com/office/drawing/2014/main" id="{59F3C8B4-64F0-D394-4114-CED4B79E74A8}"/>
              </a:ext>
            </a:extLst>
          </p:cNvPr>
          <p:cNvSpPr txBox="1"/>
          <p:nvPr/>
        </p:nvSpPr>
        <p:spPr>
          <a:xfrm>
            <a:off x="1389970" y="500641"/>
            <a:ext cx="2615381" cy="369332"/>
          </a:xfrm>
          <a:prstGeom prst="rect">
            <a:avLst/>
          </a:prstGeom>
          <a:noFill/>
        </p:spPr>
        <p:txBody>
          <a:bodyPr wrap="square" rtlCol="0">
            <a:spAutoFit/>
          </a:bodyPr>
          <a:lstStyle/>
          <a:p>
            <a:r>
              <a:rPr lang="en-IN" dirty="0">
                <a:solidFill>
                  <a:schemeClr val="accent6">
                    <a:lumMod val="75000"/>
                  </a:schemeClr>
                </a:solidFill>
              </a:rPr>
              <a:t>Lithium-ion  Battery</a:t>
            </a:r>
          </a:p>
        </p:txBody>
      </p:sp>
      <p:pic>
        <p:nvPicPr>
          <p:cNvPr id="7" name="Picture 6" descr="A diagram of a battery&#10;&#10;Description automatically generated">
            <a:extLst>
              <a:ext uri="{FF2B5EF4-FFF2-40B4-BE49-F238E27FC236}">
                <a16:creationId xmlns:a16="http://schemas.microsoft.com/office/drawing/2014/main" id="{27613C5B-E89D-8464-FEF5-0945E898A9CB}"/>
              </a:ext>
            </a:extLst>
          </p:cNvPr>
          <p:cNvPicPr>
            <a:picLocks noChangeAspect="1"/>
          </p:cNvPicPr>
          <p:nvPr/>
        </p:nvPicPr>
        <p:blipFill rotWithShape="1">
          <a:blip r:embed="rId3">
            <a:extLst>
              <a:ext uri="{28A0092B-C50C-407E-A947-70E740481C1C}">
                <a14:useLocalDpi xmlns:a14="http://schemas.microsoft.com/office/drawing/2010/main" val="0"/>
              </a:ext>
            </a:extLst>
          </a:blip>
          <a:srcRect t="13364"/>
          <a:stretch/>
        </p:blipFill>
        <p:spPr>
          <a:xfrm>
            <a:off x="131583" y="862888"/>
            <a:ext cx="5964417" cy="3821048"/>
          </a:xfrm>
          <a:prstGeom prst="rect">
            <a:avLst/>
          </a:prstGeom>
        </p:spPr>
      </p:pic>
      <p:sp>
        <p:nvSpPr>
          <p:cNvPr id="8" name="TextBox 7">
            <a:extLst>
              <a:ext uri="{FF2B5EF4-FFF2-40B4-BE49-F238E27FC236}">
                <a16:creationId xmlns:a16="http://schemas.microsoft.com/office/drawing/2014/main" id="{8B4F4614-372B-BB17-8AD0-E1D2ADEA31BE}"/>
              </a:ext>
            </a:extLst>
          </p:cNvPr>
          <p:cNvSpPr txBox="1"/>
          <p:nvPr/>
        </p:nvSpPr>
        <p:spPr>
          <a:xfrm>
            <a:off x="8439006" y="500641"/>
            <a:ext cx="3880473" cy="369332"/>
          </a:xfrm>
          <a:prstGeom prst="rect">
            <a:avLst/>
          </a:prstGeom>
          <a:noFill/>
        </p:spPr>
        <p:txBody>
          <a:bodyPr wrap="square" rtlCol="0">
            <a:spAutoFit/>
          </a:bodyPr>
          <a:lstStyle/>
          <a:p>
            <a:r>
              <a:rPr lang="en-IN" dirty="0">
                <a:solidFill>
                  <a:schemeClr val="accent6">
                    <a:lumMod val="75000"/>
                  </a:schemeClr>
                </a:solidFill>
              </a:rPr>
              <a:t>Sodium-ion Battery</a:t>
            </a:r>
          </a:p>
        </p:txBody>
      </p:sp>
      <p:sp>
        <p:nvSpPr>
          <p:cNvPr id="9" name="TextBox 8">
            <a:extLst>
              <a:ext uri="{FF2B5EF4-FFF2-40B4-BE49-F238E27FC236}">
                <a16:creationId xmlns:a16="http://schemas.microsoft.com/office/drawing/2014/main" id="{C140C87B-0E11-A459-851F-5650F3877A53}"/>
              </a:ext>
            </a:extLst>
          </p:cNvPr>
          <p:cNvSpPr txBox="1"/>
          <p:nvPr/>
        </p:nvSpPr>
        <p:spPr>
          <a:xfrm>
            <a:off x="6096000" y="770555"/>
            <a:ext cx="6390968" cy="923330"/>
          </a:xfrm>
          <a:prstGeom prst="rect">
            <a:avLst/>
          </a:prstGeom>
          <a:noFill/>
        </p:spPr>
        <p:txBody>
          <a:bodyPr wrap="square" rtlCol="0">
            <a:spAutoFit/>
          </a:bodyPr>
          <a:lstStyle/>
          <a:p>
            <a:r>
              <a:rPr lang="en-IN" dirty="0"/>
              <a:t>This battery received academic and commercial interest due to </a:t>
            </a:r>
            <a:r>
              <a:rPr lang="en-US" dirty="0"/>
              <a:t>lithium's high cost, uneven geographic distribution, and environmentally-damaging extraction process. </a:t>
            </a:r>
            <a:endParaRPr lang="en-IN" dirty="0"/>
          </a:p>
        </p:txBody>
      </p:sp>
      <p:pic>
        <p:nvPicPr>
          <p:cNvPr id="13" name="Picture 12">
            <a:extLst>
              <a:ext uri="{FF2B5EF4-FFF2-40B4-BE49-F238E27FC236}">
                <a16:creationId xmlns:a16="http://schemas.microsoft.com/office/drawing/2014/main" id="{1A1B2A32-10D0-9F90-14B8-F1185B22402E}"/>
              </a:ext>
            </a:extLst>
          </p:cNvPr>
          <p:cNvPicPr>
            <a:picLocks noChangeAspect="1"/>
          </p:cNvPicPr>
          <p:nvPr/>
        </p:nvPicPr>
        <p:blipFill>
          <a:blip r:embed="rId4"/>
          <a:stretch>
            <a:fillRect/>
          </a:stretch>
        </p:blipFill>
        <p:spPr>
          <a:xfrm>
            <a:off x="6096000" y="1638863"/>
            <a:ext cx="5929142" cy="3045073"/>
          </a:xfrm>
          <a:prstGeom prst="rect">
            <a:avLst/>
          </a:prstGeom>
        </p:spPr>
      </p:pic>
      <p:sp>
        <p:nvSpPr>
          <p:cNvPr id="14" name="TextBox 13">
            <a:extLst>
              <a:ext uri="{FF2B5EF4-FFF2-40B4-BE49-F238E27FC236}">
                <a16:creationId xmlns:a16="http://schemas.microsoft.com/office/drawing/2014/main" id="{14DB9A78-4149-41A5-85A1-9E12A363899F}"/>
              </a:ext>
            </a:extLst>
          </p:cNvPr>
          <p:cNvSpPr txBox="1"/>
          <p:nvPr/>
        </p:nvSpPr>
        <p:spPr>
          <a:xfrm>
            <a:off x="8216233" y="4772932"/>
            <a:ext cx="2150501" cy="369332"/>
          </a:xfrm>
          <a:prstGeom prst="rect">
            <a:avLst/>
          </a:prstGeom>
          <a:noFill/>
        </p:spPr>
        <p:txBody>
          <a:bodyPr wrap="square" rtlCol="0">
            <a:spAutoFit/>
          </a:bodyPr>
          <a:lstStyle/>
          <a:p>
            <a:r>
              <a:rPr lang="en-IN" dirty="0">
                <a:solidFill>
                  <a:schemeClr val="accent6">
                    <a:lumMod val="75000"/>
                  </a:schemeClr>
                </a:solidFill>
              </a:rPr>
              <a:t>Limitations</a:t>
            </a:r>
            <a:r>
              <a:rPr lang="en-IN" dirty="0"/>
              <a:t> </a:t>
            </a:r>
          </a:p>
        </p:txBody>
      </p:sp>
      <p:sp>
        <p:nvSpPr>
          <p:cNvPr id="15" name="TextBox 14">
            <a:extLst>
              <a:ext uri="{FF2B5EF4-FFF2-40B4-BE49-F238E27FC236}">
                <a16:creationId xmlns:a16="http://schemas.microsoft.com/office/drawing/2014/main" id="{FC9C5579-1AFE-3969-51FF-4B540457AC65}"/>
              </a:ext>
            </a:extLst>
          </p:cNvPr>
          <p:cNvSpPr txBox="1"/>
          <p:nvPr/>
        </p:nvSpPr>
        <p:spPr>
          <a:xfrm>
            <a:off x="6096000" y="5142264"/>
            <a:ext cx="622347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These batteries are heavier than lithium-ion batteries.</a:t>
            </a:r>
          </a:p>
          <a:p>
            <a:pPr marL="285750" indent="-285750">
              <a:buFont typeface="Arial" panose="020B0604020202020204" pitchFamily="34" charset="0"/>
              <a:buChar char="•"/>
            </a:pPr>
            <a:r>
              <a:rPr lang="en-US" dirty="0"/>
              <a:t>These batteries have a lower voltage, lower energy density compared to lithium-based batteries.</a:t>
            </a:r>
          </a:p>
          <a:p>
            <a:pPr marL="285750" indent="-285750">
              <a:buFont typeface="Arial" panose="020B0604020202020204" pitchFamily="34" charset="0"/>
              <a:buChar char="•"/>
            </a:pPr>
            <a:r>
              <a:rPr lang="en-US" dirty="0"/>
              <a:t>The technology to make sodium-ion batteries is still in the early stages of development.</a:t>
            </a:r>
            <a:endParaRPr lang="en-IN" dirty="0"/>
          </a:p>
        </p:txBody>
      </p:sp>
      <p:pic>
        <p:nvPicPr>
          <p:cNvPr id="18" name="Picture 17">
            <a:extLst>
              <a:ext uri="{FF2B5EF4-FFF2-40B4-BE49-F238E27FC236}">
                <a16:creationId xmlns:a16="http://schemas.microsoft.com/office/drawing/2014/main" id="{6C01F67E-D7AD-9209-FEAD-C6534EA56FD6}"/>
              </a:ext>
            </a:extLst>
          </p:cNvPr>
          <p:cNvPicPr>
            <a:picLocks noChangeAspect="1"/>
          </p:cNvPicPr>
          <p:nvPr/>
        </p:nvPicPr>
        <p:blipFill>
          <a:blip r:embed="rId5"/>
          <a:stretch>
            <a:fillRect/>
          </a:stretch>
        </p:blipFill>
        <p:spPr>
          <a:xfrm>
            <a:off x="1402682" y="4776269"/>
            <a:ext cx="3737917" cy="2056925"/>
          </a:xfrm>
          <a:prstGeom prst="rect">
            <a:avLst/>
          </a:prstGeom>
        </p:spPr>
      </p:pic>
    </p:spTree>
    <p:extLst>
      <p:ext uri="{BB962C8B-B14F-4D97-AF65-F5344CB8AC3E}">
        <p14:creationId xmlns:p14="http://schemas.microsoft.com/office/powerpoint/2010/main" val="2718918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7EA803-45E0-6814-01EC-B8A9C0366F27}"/>
              </a:ext>
            </a:extLst>
          </p:cNvPr>
          <p:cNvSpPr txBox="1"/>
          <p:nvPr/>
        </p:nvSpPr>
        <p:spPr>
          <a:xfrm>
            <a:off x="2989006" y="24806"/>
            <a:ext cx="9733936" cy="461665"/>
          </a:xfrm>
          <a:prstGeom prst="rect">
            <a:avLst/>
          </a:prstGeom>
          <a:noFill/>
        </p:spPr>
        <p:txBody>
          <a:bodyPr wrap="square" rtlCol="0">
            <a:spAutoFit/>
          </a:bodyPr>
          <a:lstStyle/>
          <a:p>
            <a:r>
              <a:rPr lang="en-IN" sz="2400" dirty="0">
                <a:solidFill>
                  <a:schemeClr val="accent6">
                    <a:lumMod val="75000"/>
                  </a:schemeClr>
                </a:solidFill>
              </a:rPr>
              <a:t>Different types of battery available in market</a:t>
            </a:r>
          </a:p>
        </p:txBody>
      </p:sp>
      <p:sp>
        <p:nvSpPr>
          <p:cNvPr id="7" name="TextBox 6">
            <a:extLst>
              <a:ext uri="{FF2B5EF4-FFF2-40B4-BE49-F238E27FC236}">
                <a16:creationId xmlns:a16="http://schemas.microsoft.com/office/drawing/2014/main" id="{49F2AD39-6F1D-9C1E-486C-6C22C3F75262}"/>
              </a:ext>
            </a:extLst>
          </p:cNvPr>
          <p:cNvSpPr txBox="1"/>
          <p:nvPr/>
        </p:nvSpPr>
        <p:spPr>
          <a:xfrm>
            <a:off x="5096034" y="483543"/>
            <a:ext cx="2245894" cy="369332"/>
          </a:xfrm>
          <a:prstGeom prst="rect">
            <a:avLst/>
          </a:prstGeom>
          <a:noFill/>
        </p:spPr>
        <p:txBody>
          <a:bodyPr wrap="square" rtlCol="0">
            <a:spAutoFit/>
          </a:bodyPr>
          <a:lstStyle/>
          <a:p>
            <a:r>
              <a:rPr lang="en-IN" dirty="0">
                <a:solidFill>
                  <a:schemeClr val="accent6">
                    <a:lumMod val="75000"/>
                  </a:schemeClr>
                </a:solidFill>
              </a:rPr>
              <a:t>ZEBRA Battery</a:t>
            </a:r>
          </a:p>
        </p:txBody>
      </p:sp>
      <p:sp>
        <p:nvSpPr>
          <p:cNvPr id="8" name="TextBox 7">
            <a:extLst>
              <a:ext uri="{FF2B5EF4-FFF2-40B4-BE49-F238E27FC236}">
                <a16:creationId xmlns:a16="http://schemas.microsoft.com/office/drawing/2014/main" id="{7721C547-CE24-44C3-80C5-6AE9C6389A3A}"/>
              </a:ext>
            </a:extLst>
          </p:cNvPr>
          <p:cNvSpPr txBox="1"/>
          <p:nvPr/>
        </p:nvSpPr>
        <p:spPr>
          <a:xfrm>
            <a:off x="122209" y="728346"/>
            <a:ext cx="12192000" cy="923330"/>
          </a:xfrm>
          <a:prstGeom prst="rect">
            <a:avLst/>
          </a:prstGeom>
          <a:noFill/>
        </p:spPr>
        <p:txBody>
          <a:bodyPr wrap="square" rtlCol="0">
            <a:spAutoFit/>
          </a:bodyPr>
          <a:lstStyle/>
          <a:p>
            <a:r>
              <a:rPr lang="en-IN" dirty="0"/>
              <a:t>Zero Emissions Battery Research Activity </a:t>
            </a:r>
            <a:r>
              <a:rPr lang="en-US" dirty="0"/>
              <a:t>battery was invented in 1985 for EV application. It is also known as the sodium-nickel chloride battery, is a type of high-temperature molten salt battery that uses sodium and nickel chloride as the active materials. This battery is known for their long cycle life, high durability and thousands of charge-discharge cycles.</a:t>
            </a:r>
            <a:endParaRPr lang="en-IN" dirty="0"/>
          </a:p>
        </p:txBody>
      </p:sp>
      <p:sp>
        <p:nvSpPr>
          <p:cNvPr id="9" name="TextBox 8">
            <a:extLst>
              <a:ext uri="{FF2B5EF4-FFF2-40B4-BE49-F238E27FC236}">
                <a16:creationId xmlns:a16="http://schemas.microsoft.com/office/drawing/2014/main" id="{BE7DA947-066A-FAF9-C494-B9290881D09A}"/>
              </a:ext>
            </a:extLst>
          </p:cNvPr>
          <p:cNvSpPr txBox="1"/>
          <p:nvPr/>
        </p:nvSpPr>
        <p:spPr>
          <a:xfrm>
            <a:off x="4845305" y="1575322"/>
            <a:ext cx="3946358" cy="369332"/>
          </a:xfrm>
          <a:prstGeom prst="rect">
            <a:avLst/>
          </a:prstGeom>
          <a:noFill/>
        </p:spPr>
        <p:txBody>
          <a:bodyPr wrap="square" rtlCol="0">
            <a:spAutoFit/>
          </a:bodyPr>
          <a:lstStyle/>
          <a:p>
            <a:r>
              <a:rPr lang="en-IN" dirty="0">
                <a:solidFill>
                  <a:schemeClr val="accent6">
                    <a:lumMod val="75000"/>
                  </a:schemeClr>
                </a:solidFill>
              </a:rPr>
              <a:t>Nickel-Based Battery</a:t>
            </a:r>
          </a:p>
        </p:txBody>
      </p:sp>
      <p:sp>
        <p:nvSpPr>
          <p:cNvPr id="13" name="Rectangle 12">
            <a:extLst>
              <a:ext uri="{FF2B5EF4-FFF2-40B4-BE49-F238E27FC236}">
                <a16:creationId xmlns:a16="http://schemas.microsoft.com/office/drawing/2014/main" id="{580FC8AC-9799-A16F-B3F5-1820E47F9E3F}"/>
              </a:ext>
            </a:extLst>
          </p:cNvPr>
          <p:cNvSpPr/>
          <p:nvPr/>
        </p:nvSpPr>
        <p:spPr>
          <a:xfrm>
            <a:off x="61043" y="1952475"/>
            <a:ext cx="4304480" cy="27866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04DF0E60-5AD0-5D8C-DB22-F1CEB72426A8}"/>
              </a:ext>
            </a:extLst>
          </p:cNvPr>
          <p:cNvSpPr/>
          <p:nvPr/>
        </p:nvSpPr>
        <p:spPr>
          <a:xfrm>
            <a:off x="4727696" y="1953989"/>
            <a:ext cx="2902138" cy="27851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12271B5D-3EE9-2442-D34F-78C04E0C9A42}"/>
              </a:ext>
            </a:extLst>
          </p:cNvPr>
          <p:cNvSpPr/>
          <p:nvPr/>
        </p:nvSpPr>
        <p:spPr>
          <a:xfrm>
            <a:off x="5693906" y="4907564"/>
            <a:ext cx="6414621" cy="17050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8AC598F4-0663-2ED8-61FC-587861C5F061}"/>
              </a:ext>
            </a:extLst>
          </p:cNvPr>
          <p:cNvSpPr/>
          <p:nvPr/>
        </p:nvSpPr>
        <p:spPr>
          <a:xfrm>
            <a:off x="83473" y="4905304"/>
            <a:ext cx="5409801" cy="17196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E2E5F0C4-0637-AED4-33B8-99DA51887E38}"/>
              </a:ext>
            </a:extLst>
          </p:cNvPr>
          <p:cNvSpPr/>
          <p:nvPr/>
        </p:nvSpPr>
        <p:spPr>
          <a:xfrm>
            <a:off x="8078070" y="1952475"/>
            <a:ext cx="4030457" cy="2792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8" name="TextBox 17">
            <a:extLst>
              <a:ext uri="{FF2B5EF4-FFF2-40B4-BE49-F238E27FC236}">
                <a16:creationId xmlns:a16="http://schemas.microsoft.com/office/drawing/2014/main" id="{9DA3C24C-E399-4CCA-DF06-77816512F72B}"/>
              </a:ext>
            </a:extLst>
          </p:cNvPr>
          <p:cNvSpPr txBox="1"/>
          <p:nvPr/>
        </p:nvSpPr>
        <p:spPr>
          <a:xfrm>
            <a:off x="0" y="1882560"/>
            <a:ext cx="4562168" cy="2862322"/>
          </a:xfrm>
          <a:prstGeom prst="rect">
            <a:avLst/>
          </a:prstGeom>
          <a:noFill/>
        </p:spPr>
        <p:txBody>
          <a:bodyPr wrap="square" rtlCol="0">
            <a:spAutoFit/>
          </a:bodyPr>
          <a:lstStyle/>
          <a:p>
            <a:r>
              <a:rPr lang="en-IN" dirty="0"/>
              <a:t>                         Nickel-cadmium</a:t>
            </a:r>
          </a:p>
          <a:p>
            <a:pPr marL="285750" indent="-285750">
              <a:buFont typeface="Arial" panose="020B0604020202020204" pitchFamily="34" charset="0"/>
              <a:buChar char="•"/>
            </a:pPr>
            <a:r>
              <a:rPr lang="en-US" dirty="0"/>
              <a:t>Only battery that can be ultra-fast charged with little stress.</a:t>
            </a:r>
          </a:p>
          <a:p>
            <a:pPr marL="285750" indent="-285750">
              <a:buFont typeface="Arial" panose="020B0604020202020204" pitchFamily="34" charset="0"/>
              <a:buChar char="•"/>
            </a:pPr>
            <a:r>
              <a:rPr lang="en-US" dirty="0"/>
              <a:t>Rugged, high cycle count with proper maintenance.</a:t>
            </a:r>
          </a:p>
          <a:p>
            <a:pPr marL="285750" indent="-285750">
              <a:buFont typeface="Arial" panose="020B0604020202020204" pitchFamily="34" charset="0"/>
              <a:buChar char="•"/>
            </a:pPr>
            <a:r>
              <a:rPr lang="en-US" dirty="0"/>
              <a:t>Good low-temperature performance</a:t>
            </a:r>
          </a:p>
          <a:p>
            <a:pPr marL="285750" indent="-285750">
              <a:buFont typeface="Arial" panose="020B0604020202020204" pitchFamily="34" charset="0"/>
              <a:buChar char="•"/>
            </a:pPr>
            <a:r>
              <a:rPr lang="en-US" dirty="0"/>
              <a:t>Relatively low specific energy compared with newer systems</a:t>
            </a:r>
          </a:p>
          <a:p>
            <a:pPr marL="285750" indent="-285750">
              <a:buFont typeface="Arial" panose="020B0604020202020204" pitchFamily="34" charset="0"/>
              <a:buChar char="•"/>
            </a:pPr>
            <a:r>
              <a:rPr lang="en-US" dirty="0"/>
              <a:t>Memory effect; needs periodic full discharges</a:t>
            </a:r>
            <a:endParaRPr lang="en-IN" dirty="0"/>
          </a:p>
        </p:txBody>
      </p:sp>
      <p:sp>
        <p:nvSpPr>
          <p:cNvPr id="19" name="TextBox 18">
            <a:extLst>
              <a:ext uri="{FF2B5EF4-FFF2-40B4-BE49-F238E27FC236}">
                <a16:creationId xmlns:a16="http://schemas.microsoft.com/office/drawing/2014/main" id="{BDB4D460-4DF2-63AB-3F5B-77CF0A55B8B4}"/>
              </a:ext>
            </a:extLst>
          </p:cNvPr>
          <p:cNvSpPr txBox="1"/>
          <p:nvPr/>
        </p:nvSpPr>
        <p:spPr>
          <a:xfrm>
            <a:off x="4789270" y="1877815"/>
            <a:ext cx="2859423" cy="2862322"/>
          </a:xfrm>
          <a:prstGeom prst="rect">
            <a:avLst/>
          </a:prstGeom>
          <a:noFill/>
        </p:spPr>
        <p:txBody>
          <a:bodyPr wrap="square" rtlCol="0">
            <a:spAutoFit/>
          </a:bodyPr>
          <a:lstStyle/>
          <a:p>
            <a:r>
              <a:rPr lang="en-IN" dirty="0"/>
              <a:t>       Nickel-metal-hydride</a:t>
            </a:r>
          </a:p>
          <a:p>
            <a:pPr marL="285750" indent="-285750">
              <a:buFont typeface="Arial" panose="020B0604020202020204" pitchFamily="34" charset="0"/>
              <a:buChar char="•"/>
            </a:pPr>
            <a:r>
              <a:rPr lang="en-US" dirty="0"/>
              <a:t>30–40 percent higher capacity than a standard </a:t>
            </a:r>
            <a:r>
              <a:rPr lang="en-US" dirty="0" err="1"/>
              <a:t>NiCd</a:t>
            </a:r>
            <a:r>
              <a:rPr lang="en-US" dirty="0"/>
              <a:t>.</a:t>
            </a:r>
          </a:p>
          <a:p>
            <a:pPr marL="285750" indent="-285750">
              <a:buFont typeface="Arial" panose="020B0604020202020204" pitchFamily="34" charset="0"/>
              <a:buChar char="•"/>
            </a:pPr>
            <a:r>
              <a:rPr lang="en-IN" dirty="0"/>
              <a:t>Wide temperature range</a:t>
            </a:r>
          </a:p>
          <a:p>
            <a:pPr marL="285750" indent="-285750">
              <a:buFont typeface="Arial" panose="020B0604020202020204" pitchFamily="34" charset="0"/>
              <a:buChar char="•"/>
            </a:pPr>
            <a:r>
              <a:rPr lang="en-US" dirty="0"/>
              <a:t>Less prone to memory effect than </a:t>
            </a:r>
            <a:r>
              <a:rPr lang="en-US" dirty="0" err="1"/>
              <a:t>NiCd</a:t>
            </a:r>
            <a:endParaRPr lang="en-IN" dirty="0"/>
          </a:p>
          <a:p>
            <a:pPr marL="285750" indent="-285750">
              <a:buFont typeface="Arial" panose="020B0604020202020204" pitchFamily="34" charset="0"/>
              <a:buChar char="•"/>
            </a:pPr>
            <a:r>
              <a:rPr lang="en-IN" dirty="0"/>
              <a:t>Requires complex charge algorithm</a:t>
            </a:r>
          </a:p>
          <a:p>
            <a:pPr marL="285750" indent="-285750">
              <a:buFont typeface="Arial" panose="020B0604020202020204" pitchFamily="34" charset="0"/>
              <a:buChar char="•"/>
            </a:pPr>
            <a:r>
              <a:rPr lang="en-IN" dirty="0"/>
              <a:t> Sensitive to overcharge</a:t>
            </a:r>
          </a:p>
        </p:txBody>
      </p:sp>
      <p:sp>
        <p:nvSpPr>
          <p:cNvPr id="21" name="TextBox 20">
            <a:extLst>
              <a:ext uri="{FF2B5EF4-FFF2-40B4-BE49-F238E27FC236}">
                <a16:creationId xmlns:a16="http://schemas.microsoft.com/office/drawing/2014/main" id="{6C335374-CA6A-FD27-BEE6-FEA87731DE6B}"/>
              </a:ext>
            </a:extLst>
          </p:cNvPr>
          <p:cNvSpPr txBox="1"/>
          <p:nvPr/>
        </p:nvSpPr>
        <p:spPr>
          <a:xfrm>
            <a:off x="122209" y="4952307"/>
            <a:ext cx="5409802" cy="1477328"/>
          </a:xfrm>
          <a:prstGeom prst="rect">
            <a:avLst/>
          </a:prstGeom>
          <a:noFill/>
        </p:spPr>
        <p:txBody>
          <a:bodyPr wrap="square" rtlCol="0">
            <a:spAutoFit/>
          </a:bodyPr>
          <a:lstStyle/>
          <a:p>
            <a:r>
              <a:rPr lang="en-IN" dirty="0"/>
              <a:t>                                  Nickel-zinc</a:t>
            </a:r>
          </a:p>
          <a:p>
            <a:r>
              <a:rPr lang="en-US" dirty="0"/>
              <a:t>It provides 1.65V/cell rather than 1.20V, which </a:t>
            </a:r>
            <a:r>
              <a:rPr lang="en-US" dirty="0" err="1"/>
              <a:t>NiCd</a:t>
            </a:r>
            <a:r>
              <a:rPr lang="en-US" dirty="0"/>
              <a:t> and NiMH deliver. The specific energy is 100Wh/kg and can be cycled 200–300 times. It has no heavy toxic materials and can easily be recycled. </a:t>
            </a:r>
            <a:endParaRPr lang="en-IN" dirty="0"/>
          </a:p>
        </p:txBody>
      </p:sp>
      <p:sp>
        <p:nvSpPr>
          <p:cNvPr id="22" name="TextBox 21">
            <a:extLst>
              <a:ext uri="{FF2B5EF4-FFF2-40B4-BE49-F238E27FC236}">
                <a16:creationId xmlns:a16="http://schemas.microsoft.com/office/drawing/2014/main" id="{ACF902F6-17B6-1F34-8814-2D0ED2A182F6}"/>
              </a:ext>
            </a:extLst>
          </p:cNvPr>
          <p:cNvSpPr txBox="1"/>
          <p:nvPr/>
        </p:nvSpPr>
        <p:spPr>
          <a:xfrm>
            <a:off x="5817065" y="4913420"/>
            <a:ext cx="6291462" cy="1754326"/>
          </a:xfrm>
          <a:prstGeom prst="rect">
            <a:avLst/>
          </a:prstGeom>
          <a:noFill/>
        </p:spPr>
        <p:txBody>
          <a:bodyPr wrap="square" rtlCol="0">
            <a:spAutoFit/>
          </a:bodyPr>
          <a:lstStyle/>
          <a:p>
            <a:r>
              <a:rPr lang="en-IN" dirty="0"/>
              <a:t>                                               Nickel-hydrogen</a:t>
            </a:r>
          </a:p>
          <a:p>
            <a:r>
              <a:rPr lang="en-US" dirty="0"/>
              <a:t>Problems with metal instabilities in NiMH caused a shift towards the development of the nickel-hydrogen battery. </a:t>
            </a:r>
          </a:p>
          <a:p>
            <a:r>
              <a:rPr lang="en-US" dirty="0"/>
              <a:t>It has a nominal cell voltage of 1.25V and the specific energy is 40–75Wh/kg. long service life, even with full discharge cycles, good calendar life due to low corrosion, minimal self-discharge.</a:t>
            </a:r>
            <a:endParaRPr lang="en-IN" dirty="0"/>
          </a:p>
        </p:txBody>
      </p:sp>
      <p:sp>
        <p:nvSpPr>
          <p:cNvPr id="24" name="TextBox 23">
            <a:extLst>
              <a:ext uri="{FF2B5EF4-FFF2-40B4-BE49-F238E27FC236}">
                <a16:creationId xmlns:a16="http://schemas.microsoft.com/office/drawing/2014/main" id="{E324FA18-6F35-7779-1912-6D34CD310818}"/>
              </a:ext>
            </a:extLst>
          </p:cNvPr>
          <p:cNvSpPr txBox="1"/>
          <p:nvPr/>
        </p:nvSpPr>
        <p:spPr>
          <a:xfrm>
            <a:off x="8078070" y="1927415"/>
            <a:ext cx="4325033" cy="2585323"/>
          </a:xfrm>
          <a:prstGeom prst="rect">
            <a:avLst/>
          </a:prstGeom>
          <a:noFill/>
        </p:spPr>
        <p:txBody>
          <a:bodyPr wrap="square" rtlCol="0">
            <a:spAutoFit/>
          </a:bodyPr>
          <a:lstStyle/>
          <a:p>
            <a:r>
              <a:rPr lang="en-IN" dirty="0"/>
              <a:t>                        Nickel-iron</a:t>
            </a:r>
          </a:p>
          <a:p>
            <a:pPr marL="285750" indent="-285750">
              <a:buFont typeface="Arial" panose="020B0604020202020204" pitchFamily="34" charset="0"/>
              <a:buChar char="•"/>
            </a:pPr>
            <a:r>
              <a:rPr lang="en-IN" dirty="0"/>
              <a:t>It produces </a:t>
            </a:r>
            <a:r>
              <a:rPr lang="en-US" dirty="0"/>
              <a:t>a nominal cell voltage of 1.20V.</a:t>
            </a:r>
          </a:p>
          <a:p>
            <a:pPr marL="285750" indent="-285750">
              <a:buFont typeface="Arial" panose="020B0604020202020204" pitchFamily="34" charset="0"/>
              <a:buChar char="•"/>
            </a:pPr>
            <a:r>
              <a:rPr lang="en-US" dirty="0"/>
              <a:t>It is resilient to overcharge and over-discharge and can last for more than 20 years in standby applications.</a:t>
            </a:r>
          </a:p>
          <a:p>
            <a:pPr marL="285750" indent="-285750">
              <a:buFont typeface="Arial" panose="020B0604020202020204" pitchFamily="34" charset="0"/>
              <a:buChar char="•"/>
            </a:pPr>
            <a:r>
              <a:rPr lang="en-US" dirty="0" err="1"/>
              <a:t>NiFe</a:t>
            </a:r>
            <a:r>
              <a:rPr lang="en-US" dirty="0"/>
              <a:t> has a low specific energy of about 50Wh/kg, has poor low-temperature performance </a:t>
            </a:r>
            <a:endParaRPr lang="en-IN" dirty="0"/>
          </a:p>
        </p:txBody>
      </p:sp>
    </p:spTree>
    <p:extLst>
      <p:ext uri="{BB962C8B-B14F-4D97-AF65-F5344CB8AC3E}">
        <p14:creationId xmlns:p14="http://schemas.microsoft.com/office/powerpoint/2010/main" val="350406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6A4-8F1A-6764-8402-2E3289214C72}"/>
              </a:ext>
            </a:extLst>
          </p:cNvPr>
          <p:cNvSpPr>
            <a:spLocks noGrp="1"/>
          </p:cNvSpPr>
          <p:nvPr>
            <p:ph type="ctrTitle"/>
          </p:nvPr>
        </p:nvSpPr>
        <p:spPr>
          <a:xfrm>
            <a:off x="5364480" y="817707"/>
            <a:ext cx="5303520" cy="1773094"/>
          </a:xfrm>
        </p:spPr>
        <p:txBody>
          <a:bodyPr/>
          <a:lstStyle/>
          <a:p>
            <a:br>
              <a:rPr lang="en-IN" dirty="0"/>
            </a:br>
            <a:endParaRPr lang="en-IN" dirty="0"/>
          </a:p>
        </p:txBody>
      </p:sp>
      <p:sp>
        <p:nvSpPr>
          <p:cNvPr id="27" name="TextBox 26">
            <a:extLst>
              <a:ext uri="{FF2B5EF4-FFF2-40B4-BE49-F238E27FC236}">
                <a16:creationId xmlns:a16="http://schemas.microsoft.com/office/drawing/2014/main" id="{6DBF879B-5D1F-A9C4-B6CA-4FB4386B4253}"/>
              </a:ext>
            </a:extLst>
          </p:cNvPr>
          <p:cNvSpPr txBox="1"/>
          <p:nvPr/>
        </p:nvSpPr>
        <p:spPr>
          <a:xfrm>
            <a:off x="1449021" y="143835"/>
            <a:ext cx="12171680" cy="923330"/>
          </a:xfrm>
          <a:prstGeom prst="rect">
            <a:avLst/>
          </a:prstGeom>
          <a:noFill/>
        </p:spPr>
        <p:txBody>
          <a:bodyPr wrap="square" rtlCol="0">
            <a:spAutoFit/>
          </a:bodyPr>
          <a:lstStyle/>
          <a:p>
            <a:r>
              <a:rPr lang="en-IN" dirty="0"/>
              <a:t>A battery is an electrochemical device that converts stored chemical energy into electrical energy.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30" name="TextBox 29">
            <a:extLst>
              <a:ext uri="{FF2B5EF4-FFF2-40B4-BE49-F238E27FC236}">
                <a16:creationId xmlns:a16="http://schemas.microsoft.com/office/drawing/2014/main" id="{6990D91E-FAA3-CCC4-9901-07007E25565C}"/>
              </a:ext>
            </a:extLst>
          </p:cNvPr>
          <p:cNvSpPr txBox="1"/>
          <p:nvPr/>
        </p:nvSpPr>
        <p:spPr>
          <a:xfrm>
            <a:off x="1197077" y="443637"/>
            <a:ext cx="10789244" cy="461665"/>
          </a:xfrm>
          <a:prstGeom prst="rect">
            <a:avLst/>
          </a:prstGeom>
          <a:noFill/>
        </p:spPr>
        <p:txBody>
          <a:bodyPr wrap="square" rtlCol="0">
            <a:spAutoFit/>
          </a:bodyPr>
          <a:lstStyle/>
          <a:p>
            <a:r>
              <a:rPr lang="en-IN" sz="2400" dirty="0">
                <a:solidFill>
                  <a:schemeClr val="accent6">
                    <a:lumMod val="75000"/>
                  </a:schemeClr>
                </a:solidFill>
              </a:rPr>
              <a:t>Why is it important to learn about battery technology and its further development?</a:t>
            </a:r>
          </a:p>
        </p:txBody>
      </p:sp>
      <p:sp>
        <p:nvSpPr>
          <p:cNvPr id="33" name="Rectangle 32">
            <a:extLst>
              <a:ext uri="{FF2B5EF4-FFF2-40B4-BE49-F238E27FC236}">
                <a16:creationId xmlns:a16="http://schemas.microsoft.com/office/drawing/2014/main" id="{DB6715D0-7128-9650-876D-570BF40A359D}"/>
              </a:ext>
            </a:extLst>
          </p:cNvPr>
          <p:cNvSpPr/>
          <p:nvPr/>
        </p:nvSpPr>
        <p:spPr>
          <a:xfrm>
            <a:off x="3599412" y="5746119"/>
            <a:ext cx="2250942" cy="369333"/>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ssh</a:t>
            </a:r>
          </a:p>
        </p:txBody>
      </p:sp>
      <p:sp>
        <p:nvSpPr>
          <p:cNvPr id="42" name="Rectangle 41">
            <a:extLst>
              <a:ext uri="{FF2B5EF4-FFF2-40B4-BE49-F238E27FC236}">
                <a16:creationId xmlns:a16="http://schemas.microsoft.com/office/drawing/2014/main" id="{003F4EA9-3665-BFBB-86B2-35AC9565E6FA}"/>
              </a:ext>
            </a:extLst>
          </p:cNvPr>
          <p:cNvSpPr/>
          <p:nvPr/>
        </p:nvSpPr>
        <p:spPr>
          <a:xfrm>
            <a:off x="6287816" y="5723908"/>
            <a:ext cx="1941552" cy="357397"/>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3" name="Rectangle 42">
            <a:extLst>
              <a:ext uri="{FF2B5EF4-FFF2-40B4-BE49-F238E27FC236}">
                <a16:creationId xmlns:a16="http://schemas.microsoft.com/office/drawing/2014/main" id="{50D72617-B0F5-0FF5-727A-A7358761C169}"/>
              </a:ext>
            </a:extLst>
          </p:cNvPr>
          <p:cNvSpPr/>
          <p:nvPr/>
        </p:nvSpPr>
        <p:spPr>
          <a:xfrm>
            <a:off x="8637317" y="5719148"/>
            <a:ext cx="1679986" cy="357397"/>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4" name="Rectangle 43">
            <a:extLst>
              <a:ext uri="{FF2B5EF4-FFF2-40B4-BE49-F238E27FC236}">
                <a16:creationId xmlns:a16="http://schemas.microsoft.com/office/drawing/2014/main" id="{32B6A282-3400-F761-F1F2-85A1EBF9D086}"/>
              </a:ext>
            </a:extLst>
          </p:cNvPr>
          <p:cNvSpPr/>
          <p:nvPr/>
        </p:nvSpPr>
        <p:spPr>
          <a:xfrm>
            <a:off x="10725252" y="5686299"/>
            <a:ext cx="948334" cy="357397"/>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5" name="Rectangle 44">
            <a:extLst>
              <a:ext uri="{FF2B5EF4-FFF2-40B4-BE49-F238E27FC236}">
                <a16:creationId xmlns:a16="http://schemas.microsoft.com/office/drawing/2014/main" id="{0EFECA9D-F2C4-0739-E11B-AAE47E928957}"/>
              </a:ext>
            </a:extLst>
          </p:cNvPr>
          <p:cNvSpPr/>
          <p:nvPr/>
        </p:nvSpPr>
        <p:spPr>
          <a:xfrm>
            <a:off x="3799960" y="6354165"/>
            <a:ext cx="1578995" cy="421375"/>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6" name="Rectangle 45">
            <a:extLst>
              <a:ext uri="{FF2B5EF4-FFF2-40B4-BE49-F238E27FC236}">
                <a16:creationId xmlns:a16="http://schemas.microsoft.com/office/drawing/2014/main" id="{37E66CDC-E9D3-AC43-D2E7-4BDB1C966286}"/>
              </a:ext>
            </a:extLst>
          </p:cNvPr>
          <p:cNvSpPr/>
          <p:nvPr/>
        </p:nvSpPr>
        <p:spPr>
          <a:xfrm>
            <a:off x="5862889" y="6341637"/>
            <a:ext cx="1396835" cy="421375"/>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7" name="Rectangle 46">
            <a:extLst>
              <a:ext uri="{FF2B5EF4-FFF2-40B4-BE49-F238E27FC236}">
                <a16:creationId xmlns:a16="http://schemas.microsoft.com/office/drawing/2014/main" id="{4EDDAC11-8798-B23B-B405-9835FF3AAE64}"/>
              </a:ext>
            </a:extLst>
          </p:cNvPr>
          <p:cNvSpPr/>
          <p:nvPr/>
        </p:nvSpPr>
        <p:spPr>
          <a:xfrm>
            <a:off x="7678845" y="6309062"/>
            <a:ext cx="1438893" cy="421375"/>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8" name="Rectangle 47">
            <a:extLst>
              <a:ext uri="{FF2B5EF4-FFF2-40B4-BE49-F238E27FC236}">
                <a16:creationId xmlns:a16="http://schemas.microsoft.com/office/drawing/2014/main" id="{5E1705D2-E5C8-4EAC-83A3-A7E97EDE91B0}"/>
              </a:ext>
            </a:extLst>
          </p:cNvPr>
          <p:cNvSpPr/>
          <p:nvPr/>
        </p:nvSpPr>
        <p:spPr>
          <a:xfrm>
            <a:off x="9576067" y="6268254"/>
            <a:ext cx="2199527" cy="421375"/>
          </a:xfrm>
          <a:prstGeom prst="rect">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49" name="TextBox 48">
            <a:extLst>
              <a:ext uri="{FF2B5EF4-FFF2-40B4-BE49-F238E27FC236}">
                <a16:creationId xmlns:a16="http://schemas.microsoft.com/office/drawing/2014/main" id="{12196C8D-3BC5-84DF-9BD1-6E3E1B82EFDA}"/>
              </a:ext>
            </a:extLst>
          </p:cNvPr>
          <p:cNvSpPr txBox="1"/>
          <p:nvPr/>
        </p:nvSpPr>
        <p:spPr>
          <a:xfrm>
            <a:off x="3616846" y="5747793"/>
            <a:ext cx="2364576" cy="369332"/>
          </a:xfrm>
          <a:prstGeom prst="rect">
            <a:avLst/>
          </a:prstGeom>
          <a:noFill/>
        </p:spPr>
        <p:txBody>
          <a:bodyPr wrap="square" rtlCol="0">
            <a:spAutoFit/>
          </a:bodyPr>
          <a:lstStyle/>
          <a:p>
            <a:r>
              <a:rPr lang="en-IN" dirty="0"/>
              <a:t> High Specific energy</a:t>
            </a:r>
          </a:p>
        </p:txBody>
      </p:sp>
      <p:sp>
        <p:nvSpPr>
          <p:cNvPr id="50" name="TextBox 49">
            <a:extLst>
              <a:ext uri="{FF2B5EF4-FFF2-40B4-BE49-F238E27FC236}">
                <a16:creationId xmlns:a16="http://schemas.microsoft.com/office/drawing/2014/main" id="{72CA7976-6C59-D963-0618-CCC08289A08A}"/>
              </a:ext>
            </a:extLst>
          </p:cNvPr>
          <p:cNvSpPr txBox="1"/>
          <p:nvPr/>
        </p:nvSpPr>
        <p:spPr>
          <a:xfrm>
            <a:off x="6277941" y="5685446"/>
            <a:ext cx="2249009" cy="369332"/>
          </a:xfrm>
          <a:prstGeom prst="rect">
            <a:avLst/>
          </a:prstGeom>
          <a:noFill/>
        </p:spPr>
        <p:txBody>
          <a:bodyPr wrap="square" rtlCol="0">
            <a:spAutoFit/>
          </a:bodyPr>
          <a:lstStyle/>
          <a:p>
            <a:r>
              <a:rPr lang="en-IN" dirty="0"/>
              <a:t>High Specific power</a:t>
            </a:r>
          </a:p>
        </p:txBody>
      </p:sp>
      <p:sp>
        <p:nvSpPr>
          <p:cNvPr id="51" name="TextBox 50">
            <a:extLst>
              <a:ext uri="{FF2B5EF4-FFF2-40B4-BE49-F238E27FC236}">
                <a16:creationId xmlns:a16="http://schemas.microsoft.com/office/drawing/2014/main" id="{BCAFBC52-BB7B-0599-E0D4-1DC3F9315E6C}"/>
              </a:ext>
            </a:extLst>
          </p:cNvPr>
          <p:cNvSpPr txBox="1"/>
          <p:nvPr/>
        </p:nvSpPr>
        <p:spPr>
          <a:xfrm>
            <a:off x="6041923" y="6355218"/>
            <a:ext cx="1323695" cy="369332"/>
          </a:xfrm>
          <a:prstGeom prst="rect">
            <a:avLst/>
          </a:prstGeom>
          <a:noFill/>
        </p:spPr>
        <p:txBody>
          <a:bodyPr wrap="square" rtlCol="0">
            <a:spAutoFit/>
          </a:bodyPr>
          <a:lstStyle/>
          <a:p>
            <a:r>
              <a:rPr lang="en-IN" dirty="0"/>
              <a:t>Low Cost</a:t>
            </a:r>
          </a:p>
        </p:txBody>
      </p:sp>
      <p:sp>
        <p:nvSpPr>
          <p:cNvPr id="52" name="TextBox 51">
            <a:extLst>
              <a:ext uri="{FF2B5EF4-FFF2-40B4-BE49-F238E27FC236}">
                <a16:creationId xmlns:a16="http://schemas.microsoft.com/office/drawing/2014/main" id="{0F80530D-CA26-889F-D18B-FF9F901C0BE4}"/>
              </a:ext>
            </a:extLst>
          </p:cNvPr>
          <p:cNvSpPr txBox="1"/>
          <p:nvPr/>
        </p:nvSpPr>
        <p:spPr>
          <a:xfrm>
            <a:off x="8659589" y="5708110"/>
            <a:ext cx="1889091" cy="369332"/>
          </a:xfrm>
          <a:prstGeom prst="rect">
            <a:avLst/>
          </a:prstGeom>
          <a:noFill/>
        </p:spPr>
        <p:txBody>
          <a:bodyPr wrap="square" rtlCol="0">
            <a:spAutoFit/>
          </a:bodyPr>
          <a:lstStyle/>
          <a:p>
            <a:r>
              <a:rPr lang="en-IN" dirty="0"/>
              <a:t>Longer Cycle life</a:t>
            </a:r>
          </a:p>
        </p:txBody>
      </p:sp>
      <p:sp>
        <p:nvSpPr>
          <p:cNvPr id="53" name="TextBox 52">
            <a:extLst>
              <a:ext uri="{FF2B5EF4-FFF2-40B4-BE49-F238E27FC236}">
                <a16:creationId xmlns:a16="http://schemas.microsoft.com/office/drawing/2014/main" id="{598266A8-07A1-35C5-FFD1-7824F42228CA}"/>
              </a:ext>
            </a:extLst>
          </p:cNvPr>
          <p:cNvSpPr txBox="1"/>
          <p:nvPr/>
        </p:nvSpPr>
        <p:spPr>
          <a:xfrm>
            <a:off x="10803610" y="5685446"/>
            <a:ext cx="876676" cy="369332"/>
          </a:xfrm>
          <a:prstGeom prst="rect">
            <a:avLst/>
          </a:prstGeom>
          <a:noFill/>
        </p:spPr>
        <p:txBody>
          <a:bodyPr wrap="square" rtlCol="0">
            <a:spAutoFit/>
          </a:bodyPr>
          <a:lstStyle/>
          <a:p>
            <a:r>
              <a:rPr lang="en-IN" dirty="0"/>
              <a:t>Safety</a:t>
            </a:r>
          </a:p>
        </p:txBody>
      </p:sp>
      <p:sp>
        <p:nvSpPr>
          <p:cNvPr id="54" name="TextBox 53">
            <a:extLst>
              <a:ext uri="{FF2B5EF4-FFF2-40B4-BE49-F238E27FC236}">
                <a16:creationId xmlns:a16="http://schemas.microsoft.com/office/drawing/2014/main" id="{ACFE7527-D7A4-2B7A-8057-2662AB7B1D70}"/>
              </a:ext>
            </a:extLst>
          </p:cNvPr>
          <p:cNvSpPr txBox="1"/>
          <p:nvPr/>
        </p:nvSpPr>
        <p:spPr>
          <a:xfrm>
            <a:off x="9568606" y="6294275"/>
            <a:ext cx="2364576" cy="369332"/>
          </a:xfrm>
          <a:prstGeom prst="rect">
            <a:avLst/>
          </a:prstGeom>
          <a:noFill/>
        </p:spPr>
        <p:txBody>
          <a:bodyPr wrap="square" rtlCol="0">
            <a:spAutoFit/>
          </a:bodyPr>
          <a:lstStyle/>
          <a:p>
            <a:r>
              <a:rPr lang="en-IN" dirty="0"/>
              <a:t> Wide Operating range</a:t>
            </a:r>
          </a:p>
        </p:txBody>
      </p:sp>
      <p:sp>
        <p:nvSpPr>
          <p:cNvPr id="56" name="TextBox 55">
            <a:extLst>
              <a:ext uri="{FF2B5EF4-FFF2-40B4-BE49-F238E27FC236}">
                <a16:creationId xmlns:a16="http://schemas.microsoft.com/office/drawing/2014/main" id="{65D75ACB-B83D-730F-D4C8-39D8D1A432F3}"/>
              </a:ext>
            </a:extLst>
          </p:cNvPr>
          <p:cNvSpPr txBox="1"/>
          <p:nvPr/>
        </p:nvSpPr>
        <p:spPr>
          <a:xfrm>
            <a:off x="7721419" y="6308165"/>
            <a:ext cx="1669236" cy="369332"/>
          </a:xfrm>
          <a:prstGeom prst="rect">
            <a:avLst/>
          </a:prstGeom>
          <a:noFill/>
        </p:spPr>
        <p:txBody>
          <a:bodyPr wrap="square" rtlCol="0">
            <a:spAutoFit/>
          </a:bodyPr>
          <a:lstStyle/>
          <a:p>
            <a:r>
              <a:rPr lang="en-IN" dirty="0"/>
              <a:t> Low toxicity</a:t>
            </a:r>
          </a:p>
        </p:txBody>
      </p:sp>
      <p:sp>
        <p:nvSpPr>
          <p:cNvPr id="57" name="TextBox 56">
            <a:extLst>
              <a:ext uri="{FF2B5EF4-FFF2-40B4-BE49-F238E27FC236}">
                <a16:creationId xmlns:a16="http://schemas.microsoft.com/office/drawing/2014/main" id="{49196EE0-3331-6F60-5353-64DD20E01E7F}"/>
              </a:ext>
            </a:extLst>
          </p:cNvPr>
          <p:cNvSpPr txBox="1"/>
          <p:nvPr/>
        </p:nvSpPr>
        <p:spPr>
          <a:xfrm>
            <a:off x="3875329" y="6380186"/>
            <a:ext cx="1778000" cy="369332"/>
          </a:xfrm>
          <a:prstGeom prst="rect">
            <a:avLst/>
          </a:prstGeom>
          <a:noFill/>
        </p:spPr>
        <p:txBody>
          <a:bodyPr wrap="square" rtlCol="0">
            <a:spAutoFit/>
          </a:bodyPr>
          <a:lstStyle/>
          <a:p>
            <a:r>
              <a:rPr lang="en-IN" dirty="0"/>
              <a:t>Fast charging</a:t>
            </a:r>
          </a:p>
        </p:txBody>
      </p:sp>
      <p:pic>
        <p:nvPicPr>
          <p:cNvPr id="59" name="Picture 58" descr="A person leaning on a red question mark&#10;&#10;Description automatically generated">
            <a:extLst>
              <a:ext uri="{FF2B5EF4-FFF2-40B4-BE49-F238E27FC236}">
                <a16:creationId xmlns:a16="http://schemas.microsoft.com/office/drawing/2014/main" id="{F7D6399B-C42F-A77B-D023-5989853B3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48" y="295317"/>
            <a:ext cx="801329" cy="782879"/>
          </a:xfrm>
          <a:prstGeom prst="rect">
            <a:avLst/>
          </a:prstGeom>
        </p:spPr>
      </p:pic>
      <p:sp>
        <p:nvSpPr>
          <p:cNvPr id="3" name="TextBox 2">
            <a:extLst>
              <a:ext uri="{FF2B5EF4-FFF2-40B4-BE49-F238E27FC236}">
                <a16:creationId xmlns:a16="http://schemas.microsoft.com/office/drawing/2014/main" id="{0A956479-3993-AC2F-2BBD-32E64F94F8A0}"/>
              </a:ext>
            </a:extLst>
          </p:cNvPr>
          <p:cNvSpPr txBox="1"/>
          <p:nvPr/>
        </p:nvSpPr>
        <p:spPr>
          <a:xfrm>
            <a:off x="-70604" y="6042510"/>
            <a:ext cx="7891865" cy="461665"/>
          </a:xfrm>
          <a:prstGeom prst="rect">
            <a:avLst/>
          </a:prstGeom>
          <a:noFill/>
        </p:spPr>
        <p:txBody>
          <a:bodyPr wrap="square" rtlCol="0">
            <a:spAutoFit/>
          </a:bodyPr>
          <a:lstStyle/>
          <a:p>
            <a:r>
              <a:rPr lang="en-IN" sz="2400" dirty="0">
                <a:solidFill>
                  <a:schemeClr val="accent6">
                    <a:lumMod val="75000"/>
                  </a:schemeClr>
                </a:solidFill>
              </a:rPr>
              <a:t>Expectation from a battery :</a:t>
            </a:r>
          </a:p>
        </p:txBody>
      </p:sp>
      <p:pic>
        <p:nvPicPr>
          <p:cNvPr id="6" name="Picture 5" descr="A diagram of a battery&#10;&#10;Description automatically generated">
            <a:extLst>
              <a:ext uri="{FF2B5EF4-FFF2-40B4-BE49-F238E27FC236}">
                <a16:creationId xmlns:a16="http://schemas.microsoft.com/office/drawing/2014/main" id="{6EC3EF6A-B0E1-4C37-CAEE-E28B10FC9344}"/>
              </a:ext>
            </a:extLst>
          </p:cNvPr>
          <p:cNvPicPr>
            <a:picLocks noChangeAspect="1"/>
          </p:cNvPicPr>
          <p:nvPr/>
        </p:nvPicPr>
        <p:blipFill rotWithShape="1">
          <a:blip r:embed="rId5">
            <a:extLst>
              <a:ext uri="{28A0092B-C50C-407E-A947-70E740481C1C}">
                <a14:useLocalDpi xmlns:a14="http://schemas.microsoft.com/office/drawing/2010/main" val="0"/>
              </a:ext>
            </a:extLst>
          </a:blip>
          <a:srcRect t="19693" b="2074"/>
          <a:stretch/>
        </p:blipFill>
        <p:spPr>
          <a:xfrm>
            <a:off x="8229369" y="2883041"/>
            <a:ext cx="3962631" cy="2295531"/>
          </a:xfrm>
          <a:prstGeom prst="rect">
            <a:avLst/>
          </a:prstGeom>
        </p:spPr>
      </p:pic>
      <p:sp>
        <p:nvSpPr>
          <p:cNvPr id="9" name="TextBox 8">
            <a:extLst>
              <a:ext uri="{FF2B5EF4-FFF2-40B4-BE49-F238E27FC236}">
                <a16:creationId xmlns:a16="http://schemas.microsoft.com/office/drawing/2014/main" id="{12131B5E-1B8A-F097-6C83-75B940BCD849}"/>
              </a:ext>
            </a:extLst>
          </p:cNvPr>
          <p:cNvSpPr txBox="1"/>
          <p:nvPr/>
        </p:nvSpPr>
        <p:spPr>
          <a:xfrm>
            <a:off x="1197077" y="822425"/>
            <a:ext cx="1090550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As the world is moving towards electrification to reduce dependent on fossil fuels. Development of battery technology is the key to the success of electric vehicles.</a:t>
            </a:r>
          </a:p>
          <a:p>
            <a:pPr marL="285750" indent="-285750">
              <a:buFont typeface="Arial" panose="020B0604020202020204" pitchFamily="34" charset="0"/>
              <a:buChar char="•"/>
            </a:pPr>
            <a:r>
              <a:rPr lang="en-US" dirty="0"/>
              <a:t>Modern life heavily relies on portable electronics devices such as smartphones, laptops and many more. Advancement in battery technology can lead to longer battery life, faster charging, more compact designs and convenience.</a:t>
            </a:r>
          </a:p>
          <a:p>
            <a:pPr marL="285750" indent="-285750">
              <a:buFont typeface="Arial" panose="020B0604020202020204" pitchFamily="34" charset="0"/>
              <a:buChar char="•"/>
            </a:pPr>
            <a:r>
              <a:rPr lang="en-US" dirty="0"/>
              <a:t>Better battery technology can reduce environmental footprint of both their production and disposal.</a:t>
            </a:r>
            <a:endParaRPr lang="en-IN" dirty="0"/>
          </a:p>
        </p:txBody>
      </p:sp>
      <p:pic>
        <p:nvPicPr>
          <p:cNvPr id="12" name="Picture 11" descr="A graph of battery prices&#10;&#10;Description automatically generated with medium confidence">
            <a:extLst>
              <a:ext uri="{FF2B5EF4-FFF2-40B4-BE49-F238E27FC236}">
                <a16:creationId xmlns:a16="http://schemas.microsoft.com/office/drawing/2014/main" id="{2039028A-D4F1-B315-4222-1D781C797BF9}"/>
              </a:ext>
            </a:extLst>
          </p:cNvPr>
          <p:cNvPicPr>
            <a:picLocks noChangeAspect="1"/>
          </p:cNvPicPr>
          <p:nvPr/>
        </p:nvPicPr>
        <p:blipFill rotWithShape="1">
          <a:blip r:embed="rId6">
            <a:extLst>
              <a:ext uri="{28A0092B-C50C-407E-A947-70E740481C1C}">
                <a14:useLocalDpi xmlns:a14="http://schemas.microsoft.com/office/drawing/2010/main" val="0"/>
              </a:ext>
            </a:extLst>
          </a:blip>
          <a:srcRect l="1272" t="15292" r="1127" b="9850"/>
          <a:stretch/>
        </p:blipFill>
        <p:spPr>
          <a:xfrm>
            <a:off x="0" y="2815462"/>
            <a:ext cx="4228636" cy="2367809"/>
          </a:xfrm>
          <a:prstGeom prst="rect">
            <a:avLst/>
          </a:prstGeom>
        </p:spPr>
      </p:pic>
      <p:sp>
        <p:nvSpPr>
          <p:cNvPr id="13" name="TextBox 12">
            <a:extLst>
              <a:ext uri="{FF2B5EF4-FFF2-40B4-BE49-F238E27FC236}">
                <a16:creationId xmlns:a16="http://schemas.microsoft.com/office/drawing/2014/main" id="{1BAD945A-D296-C8AB-C59C-137138E98621}"/>
              </a:ext>
            </a:extLst>
          </p:cNvPr>
          <p:cNvSpPr txBox="1"/>
          <p:nvPr/>
        </p:nvSpPr>
        <p:spPr>
          <a:xfrm>
            <a:off x="156174" y="5144504"/>
            <a:ext cx="4642960" cy="338554"/>
          </a:xfrm>
          <a:prstGeom prst="rect">
            <a:avLst/>
          </a:prstGeom>
          <a:noFill/>
        </p:spPr>
        <p:txBody>
          <a:bodyPr wrap="square" rtlCol="0">
            <a:spAutoFit/>
          </a:bodyPr>
          <a:lstStyle/>
          <a:p>
            <a:r>
              <a:rPr lang="en-IN" sz="1600" dirty="0">
                <a:solidFill>
                  <a:schemeClr val="accent6">
                    <a:lumMod val="75000"/>
                  </a:schemeClr>
                </a:solidFill>
              </a:rPr>
              <a:t>Cost of lithium-ion battery packs (per </a:t>
            </a:r>
            <a:r>
              <a:rPr lang="en-IN" sz="1600" dirty="0" err="1">
                <a:solidFill>
                  <a:schemeClr val="accent6">
                    <a:lumMod val="75000"/>
                  </a:schemeClr>
                </a:solidFill>
              </a:rPr>
              <a:t>KWh</a:t>
            </a:r>
            <a:r>
              <a:rPr lang="en-IN" sz="1600" dirty="0">
                <a:solidFill>
                  <a:schemeClr val="accent6">
                    <a:lumMod val="75000"/>
                  </a:schemeClr>
                </a:solidFill>
              </a:rPr>
              <a:t>)</a:t>
            </a:r>
          </a:p>
        </p:txBody>
      </p:sp>
      <p:sp>
        <p:nvSpPr>
          <p:cNvPr id="14" name="TextBox 13">
            <a:extLst>
              <a:ext uri="{FF2B5EF4-FFF2-40B4-BE49-F238E27FC236}">
                <a16:creationId xmlns:a16="http://schemas.microsoft.com/office/drawing/2014/main" id="{5EB0E831-6502-4EA8-9CCB-D406F0ECF901}"/>
              </a:ext>
            </a:extLst>
          </p:cNvPr>
          <p:cNvSpPr txBox="1"/>
          <p:nvPr/>
        </p:nvSpPr>
        <p:spPr>
          <a:xfrm>
            <a:off x="8659589" y="5099038"/>
            <a:ext cx="4642960" cy="338554"/>
          </a:xfrm>
          <a:prstGeom prst="rect">
            <a:avLst/>
          </a:prstGeom>
          <a:noFill/>
        </p:spPr>
        <p:txBody>
          <a:bodyPr wrap="square" rtlCol="0">
            <a:spAutoFit/>
          </a:bodyPr>
          <a:lstStyle/>
          <a:p>
            <a:r>
              <a:rPr lang="en-IN" sz="1600" dirty="0">
                <a:solidFill>
                  <a:schemeClr val="accent6">
                    <a:lumMod val="75000"/>
                  </a:schemeClr>
                </a:solidFill>
              </a:rPr>
              <a:t>Evolution of battery technologies</a:t>
            </a:r>
          </a:p>
        </p:txBody>
      </p:sp>
      <p:pic>
        <p:nvPicPr>
          <p:cNvPr id="7" name="Picture 6" descr="A graph of gas emissions&#10;&#10;Description automatically generated">
            <a:extLst>
              <a:ext uri="{FF2B5EF4-FFF2-40B4-BE49-F238E27FC236}">
                <a16:creationId xmlns:a16="http://schemas.microsoft.com/office/drawing/2014/main" id="{BCEC10E8-7BC4-75A2-8864-A88BDF6CF4A8}"/>
              </a:ext>
            </a:extLst>
          </p:cNvPr>
          <p:cNvPicPr>
            <a:picLocks noChangeAspect="1"/>
          </p:cNvPicPr>
          <p:nvPr/>
        </p:nvPicPr>
        <p:blipFill rotWithShape="1">
          <a:blip r:embed="rId7">
            <a:extLst>
              <a:ext uri="{28A0092B-C50C-407E-A947-70E740481C1C}">
                <a14:useLocalDpi xmlns:a14="http://schemas.microsoft.com/office/drawing/2010/main" val="0"/>
              </a:ext>
            </a:extLst>
          </a:blip>
          <a:srcRect l="3679" t="17255" r="3899" b="14940"/>
          <a:stretch/>
        </p:blipFill>
        <p:spPr>
          <a:xfrm>
            <a:off x="4228636" y="2788935"/>
            <a:ext cx="3978781" cy="2394336"/>
          </a:xfrm>
          <a:prstGeom prst="rect">
            <a:avLst/>
          </a:prstGeom>
        </p:spPr>
      </p:pic>
    </p:spTree>
    <p:extLst>
      <p:ext uri="{BB962C8B-B14F-4D97-AF65-F5344CB8AC3E}">
        <p14:creationId xmlns:p14="http://schemas.microsoft.com/office/powerpoint/2010/main" val="2070978295"/>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13F6B6-D825-B2DD-8713-0004BAA83D11}"/>
              </a:ext>
            </a:extLst>
          </p:cNvPr>
          <p:cNvSpPr txBox="1"/>
          <p:nvPr/>
        </p:nvSpPr>
        <p:spPr>
          <a:xfrm>
            <a:off x="2702377" y="-10159"/>
            <a:ext cx="6875362" cy="523220"/>
          </a:xfrm>
          <a:prstGeom prst="rect">
            <a:avLst/>
          </a:prstGeom>
          <a:noFill/>
        </p:spPr>
        <p:txBody>
          <a:bodyPr wrap="square" rtlCol="0">
            <a:spAutoFit/>
          </a:bodyPr>
          <a:lstStyle/>
          <a:p>
            <a:r>
              <a:rPr lang="en-IN" sz="2800" dirty="0">
                <a:solidFill>
                  <a:schemeClr val="accent6">
                    <a:lumMod val="75000"/>
                  </a:schemeClr>
                </a:solidFill>
              </a:rPr>
              <a:t>Battery Management System (BMS)</a:t>
            </a:r>
          </a:p>
        </p:txBody>
      </p:sp>
      <p:sp>
        <p:nvSpPr>
          <p:cNvPr id="14" name="TextBox 13">
            <a:extLst>
              <a:ext uri="{FF2B5EF4-FFF2-40B4-BE49-F238E27FC236}">
                <a16:creationId xmlns:a16="http://schemas.microsoft.com/office/drawing/2014/main" id="{7B15631C-4350-1221-5106-28E1F75CF886}"/>
              </a:ext>
            </a:extLst>
          </p:cNvPr>
          <p:cNvSpPr txBox="1"/>
          <p:nvPr/>
        </p:nvSpPr>
        <p:spPr>
          <a:xfrm>
            <a:off x="214136" y="2492881"/>
            <a:ext cx="6983359" cy="461665"/>
          </a:xfrm>
          <a:prstGeom prst="rect">
            <a:avLst/>
          </a:prstGeom>
          <a:noFill/>
        </p:spPr>
        <p:txBody>
          <a:bodyPr wrap="square" rtlCol="0">
            <a:spAutoFit/>
          </a:bodyPr>
          <a:lstStyle/>
          <a:p>
            <a:r>
              <a:rPr lang="en-IN" sz="2400" dirty="0">
                <a:solidFill>
                  <a:schemeClr val="accent6">
                    <a:lumMod val="75000"/>
                  </a:schemeClr>
                </a:solidFill>
              </a:rPr>
              <a:t>Major Components of BMS</a:t>
            </a:r>
          </a:p>
        </p:txBody>
      </p:sp>
      <p:sp>
        <p:nvSpPr>
          <p:cNvPr id="2" name="TextBox 1">
            <a:extLst>
              <a:ext uri="{FF2B5EF4-FFF2-40B4-BE49-F238E27FC236}">
                <a16:creationId xmlns:a16="http://schemas.microsoft.com/office/drawing/2014/main" id="{F02F85D5-CE22-808F-F6DC-6CEA532501FE}"/>
              </a:ext>
            </a:extLst>
          </p:cNvPr>
          <p:cNvSpPr txBox="1"/>
          <p:nvPr/>
        </p:nvSpPr>
        <p:spPr>
          <a:xfrm>
            <a:off x="0" y="3112726"/>
            <a:ext cx="12280116" cy="3477875"/>
          </a:xfrm>
          <a:prstGeom prst="rect">
            <a:avLst/>
          </a:prstGeom>
          <a:noFill/>
        </p:spPr>
        <p:txBody>
          <a:bodyPr wrap="square" rtlCol="0">
            <a:spAutoFit/>
          </a:bodyPr>
          <a:lstStyle/>
          <a:p>
            <a:pPr marL="285750" indent="-285750">
              <a:buFont typeface="Arial" panose="020B0604020202020204" pitchFamily="34" charset="0"/>
              <a:buChar char="•"/>
            </a:pPr>
            <a:r>
              <a:rPr lang="en-IN" sz="2000" b="1" dirty="0"/>
              <a:t>Battery Monitoring Unit :  </a:t>
            </a:r>
            <a:r>
              <a:rPr lang="en-IN" sz="2000" dirty="0"/>
              <a:t>It is responsible for monitoring the individual cells within the battery pack.</a:t>
            </a:r>
            <a:endParaRPr lang="en-IN" sz="2000" b="1" dirty="0"/>
          </a:p>
          <a:p>
            <a:pPr marL="285750" indent="-285750">
              <a:buFont typeface="Arial" panose="020B0604020202020204" pitchFamily="34" charset="0"/>
              <a:buChar char="•"/>
            </a:pPr>
            <a:r>
              <a:rPr lang="en-IN" sz="2000" b="1" dirty="0"/>
              <a:t>Battery Control Unit : </a:t>
            </a:r>
            <a:r>
              <a:rPr lang="en-IN" sz="2000" dirty="0"/>
              <a:t>It is </a:t>
            </a:r>
            <a:r>
              <a:rPr lang="en-US" sz="2000" dirty="0"/>
              <a:t>responsible for controlling the charging and discharging of the battery pack based on the data received from the BMU.</a:t>
            </a:r>
            <a:endParaRPr lang="en-IN" sz="2000" b="1" dirty="0"/>
          </a:p>
          <a:p>
            <a:pPr marL="285750" indent="-285750">
              <a:buFont typeface="Arial" panose="020B0604020202020204" pitchFamily="34" charset="0"/>
              <a:buChar char="•"/>
            </a:pPr>
            <a:r>
              <a:rPr lang="en-IN" sz="2000" b="1" dirty="0"/>
              <a:t>Cell Balancing Circuit : </a:t>
            </a:r>
            <a:r>
              <a:rPr lang="en-IN" sz="2000" dirty="0"/>
              <a:t>It is</a:t>
            </a:r>
            <a:r>
              <a:rPr lang="en-US" sz="2000" dirty="0"/>
              <a:t> responsible for equalizing the charge among individual cells in the battery pack.</a:t>
            </a:r>
            <a:endParaRPr lang="en-IN" sz="2000" b="1" dirty="0"/>
          </a:p>
          <a:p>
            <a:pPr marL="285750" indent="-285750">
              <a:buFont typeface="Arial" panose="020B0604020202020204" pitchFamily="34" charset="0"/>
              <a:buChar char="•"/>
            </a:pPr>
            <a:r>
              <a:rPr lang="en-IN" sz="2000" b="1" dirty="0"/>
              <a:t>Battery Protection Circuit : </a:t>
            </a:r>
            <a:r>
              <a:rPr lang="en-IN" sz="2000" dirty="0"/>
              <a:t>It provides </a:t>
            </a:r>
            <a:r>
              <a:rPr lang="en-US" sz="2000" dirty="0"/>
              <a:t>protection against overcharging, over-discharging, short circuits, and other fault condition.</a:t>
            </a:r>
            <a:endParaRPr lang="en-IN" sz="2000" b="1" dirty="0"/>
          </a:p>
          <a:p>
            <a:pPr marL="285750" indent="-285750">
              <a:buFont typeface="Arial" panose="020B0604020202020204" pitchFamily="34" charset="0"/>
              <a:buChar char="•"/>
            </a:pPr>
            <a:r>
              <a:rPr lang="en-IN" sz="2000" b="1" dirty="0"/>
              <a:t>Voltage and Current Sensors : </a:t>
            </a:r>
            <a:r>
              <a:rPr lang="en-IN" sz="2000" dirty="0"/>
              <a:t>They </a:t>
            </a:r>
            <a:r>
              <a:rPr lang="en-US" sz="2000" dirty="0"/>
              <a:t> are used to measure the voltage and current levels within the battery pack.</a:t>
            </a:r>
            <a:endParaRPr lang="en-IN" sz="2000" b="1" dirty="0"/>
          </a:p>
          <a:p>
            <a:pPr marL="285750" indent="-285750">
              <a:buFont typeface="Arial" panose="020B0604020202020204" pitchFamily="34" charset="0"/>
              <a:buChar char="•"/>
            </a:pPr>
            <a:r>
              <a:rPr lang="en-IN" sz="2000" b="1" dirty="0"/>
              <a:t>Communication Interface : </a:t>
            </a:r>
            <a:r>
              <a:rPr lang="en-IN" sz="2000" dirty="0"/>
              <a:t>It </a:t>
            </a:r>
            <a:r>
              <a:rPr lang="en-US" sz="2000" dirty="0"/>
              <a:t>allows the BMS to communicate with external systems, controllers, and user interfaces.</a:t>
            </a:r>
            <a:endParaRPr lang="en-IN" sz="2000" b="1" dirty="0"/>
          </a:p>
          <a:p>
            <a:pPr marL="285750" indent="-285750">
              <a:buFont typeface="Arial" panose="020B0604020202020204" pitchFamily="34" charset="0"/>
              <a:buChar char="•"/>
            </a:pPr>
            <a:r>
              <a:rPr lang="en-IN" sz="2000" b="1" dirty="0"/>
              <a:t>Microcontroller or Processor : </a:t>
            </a:r>
            <a:r>
              <a:rPr lang="en-IN" sz="2000" dirty="0"/>
              <a:t>It is </a:t>
            </a:r>
            <a:r>
              <a:rPr lang="en-US" sz="2000" dirty="0"/>
              <a:t>the brain of the BMS, responsible for processing data, executing algorithms and controlling system operation.</a:t>
            </a:r>
            <a:endParaRPr lang="en-IN" sz="2000" dirty="0"/>
          </a:p>
        </p:txBody>
      </p:sp>
      <p:pic>
        <p:nvPicPr>
          <p:cNvPr id="8" name="Picture 7" descr="A diagram of a state determination&#10;&#10;Description automatically generated">
            <a:extLst>
              <a:ext uri="{FF2B5EF4-FFF2-40B4-BE49-F238E27FC236}">
                <a16:creationId xmlns:a16="http://schemas.microsoft.com/office/drawing/2014/main" id="{EF41058A-D3AD-CCDB-6534-9D9355CE4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7252" y="267399"/>
            <a:ext cx="3610612" cy="2687147"/>
          </a:xfrm>
          <a:prstGeom prst="rect">
            <a:avLst/>
          </a:prstGeom>
        </p:spPr>
      </p:pic>
      <p:pic>
        <p:nvPicPr>
          <p:cNvPr id="13" name="Picture 12" descr="A black and white diagram of a computer chip&#10;&#10;Description automatically generated">
            <a:extLst>
              <a:ext uri="{FF2B5EF4-FFF2-40B4-BE49-F238E27FC236}">
                <a16:creationId xmlns:a16="http://schemas.microsoft.com/office/drawing/2014/main" id="{62A976E9-0D45-A568-8E6E-F7BF42F7B352}"/>
              </a:ext>
            </a:extLst>
          </p:cNvPr>
          <p:cNvPicPr>
            <a:picLocks noChangeAspect="1"/>
          </p:cNvPicPr>
          <p:nvPr/>
        </p:nvPicPr>
        <p:blipFill rotWithShape="1">
          <a:blip r:embed="rId4">
            <a:extLst>
              <a:ext uri="{28A0092B-C50C-407E-A947-70E740481C1C}">
                <a14:useLocalDpi xmlns:a14="http://schemas.microsoft.com/office/drawing/2010/main" val="0"/>
              </a:ext>
            </a:extLst>
          </a:blip>
          <a:srcRect l="2545" t="9264" r="1862"/>
          <a:stretch/>
        </p:blipFill>
        <p:spPr>
          <a:xfrm>
            <a:off x="4443303" y="1365427"/>
            <a:ext cx="3393509" cy="1827561"/>
          </a:xfrm>
          <a:prstGeom prst="rect">
            <a:avLst/>
          </a:prstGeom>
        </p:spPr>
      </p:pic>
      <p:sp>
        <p:nvSpPr>
          <p:cNvPr id="17" name="TextBox 16">
            <a:extLst>
              <a:ext uri="{FF2B5EF4-FFF2-40B4-BE49-F238E27FC236}">
                <a16:creationId xmlns:a16="http://schemas.microsoft.com/office/drawing/2014/main" id="{4A6F4C4A-C96A-C0FF-9EDB-2946BC20BF53}"/>
              </a:ext>
            </a:extLst>
          </p:cNvPr>
          <p:cNvSpPr txBox="1"/>
          <p:nvPr/>
        </p:nvSpPr>
        <p:spPr>
          <a:xfrm>
            <a:off x="187504" y="544159"/>
            <a:ext cx="8179748" cy="923330"/>
          </a:xfrm>
          <a:prstGeom prst="rect">
            <a:avLst/>
          </a:prstGeom>
          <a:noFill/>
        </p:spPr>
        <p:txBody>
          <a:bodyPr wrap="square" rtlCol="0">
            <a:spAutoFit/>
          </a:bodyPr>
          <a:lstStyle/>
          <a:p>
            <a:r>
              <a:rPr lang="en-US" dirty="0"/>
              <a:t>A Battery Management System is an essential component in modern battery-powered systems, providing monitoring, control, and protection functions to ensure the safety and efficient operation of battery packs. </a:t>
            </a:r>
            <a:endParaRPr lang="en-IN" dirty="0"/>
          </a:p>
        </p:txBody>
      </p:sp>
    </p:spTree>
    <p:extLst>
      <p:ext uri="{BB962C8B-B14F-4D97-AF65-F5344CB8AC3E}">
        <p14:creationId xmlns:p14="http://schemas.microsoft.com/office/powerpoint/2010/main" val="194940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5554B-3966-9874-699A-343056042200}"/>
              </a:ext>
            </a:extLst>
          </p:cNvPr>
          <p:cNvSpPr txBox="1"/>
          <p:nvPr/>
        </p:nvSpPr>
        <p:spPr>
          <a:xfrm>
            <a:off x="1749460" y="61598"/>
            <a:ext cx="6512560" cy="461665"/>
          </a:xfrm>
          <a:prstGeom prst="rect">
            <a:avLst/>
          </a:prstGeom>
          <a:noFill/>
        </p:spPr>
        <p:txBody>
          <a:bodyPr wrap="square" rtlCol="0">
            <a:spAutoFit/>
          </a:bodyPr>
          <a:lstStyle/>
          <a:p>
            <a:r>
              <a:rPr lang="en-US" sz="2400" dirty="0">
                <a:solidFill>
                  <a:schemeClr val="accent6">
                    <a:lumMod val="75000"/>
                  </a:schemeClr>
                </a:solidFill>
              </a:rPr>
              <a:t>Functions of Battery Management System (BMS)</a:t>
            </a:r>
            <a:endParaRPr lang="en-IN" sz="2400" dirty="0">
              <a:solidFill>
                <a:schemeClr val="accent6">
                  <a:lumMod val="75000"/>
                </a:schemeClr>
              </a:solidFill>
            </a:endParaRPr>
          </a:p>
        </p:txBody>
      </p:sp>
      <p:sp>
        <p:nvSpPr>
          <p:cNvPr id="6" name="Rectangle 5">
            <a:extLst>
              <a:ext uri="{FF2B5EF4-FFF2-40B4-BE49-F238E27FC236}">
                <a16:creationId xmlns:a16="http://schemas.microsoft.com/office/drawing/2014/main" id="{AB51AB70-5D57-6CC1-589C-90759AB4E44B}"/>
              </a:ext>
            </a:extLst>
          </p:cNvPr>
          <p:cNvSpPr/>
          <p:nvPr/>
        </p:nvSpPr>
        <p:spPr>
          <a:xfrm>
            <a:off x="78740" y="546655"/>
            <a:ext cx="4028440" cy="44423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19D5CF23-74DC-6267-05AC-D74A406EFB57}"/>
              </a:ext>
            </a:extLst>
          </p:cNvPr>
          <p:cNvSpPr txBox="1"/>
          <p:nvPr/>
        </p:nvSpPr>
        <p:spPr>
          <a:xfrm>
            <a:off x="92384" y="567248"/>
            <a:ext cx="4142986"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Cell Monitoring : 	</a:t>
            </a:r>
            <a:r>
              <a:rPr lang="en-US" sz="2000" dirty="0"/>
              <a:t>Voltage    Monitoring ,    </a:t>
            </a:r>
            <a:r>
              <a:rPr lang="en-IN" sz="2000" dirty="0"/>
              <a:t>Current Monitoring</a:t>
            </a:r>
            <a:endParaRPr lang="en-US" sz="2000" dirty="0"/>
          </a:p>
          <a:p>
            <a:pPr marL="285750" indent="-285750">
              <a:buFont typeface="Arial" panose="020B0604020202020204" pitchFamily="34" charset="0"/>
              <a:buChar char="•"/>
            </a:pPr>
            <a:r>
              <a:rPr lang="en-US" sz="2000" b="1" dirty="0"/>
              <a:t>State of Charge Estimation </a:t>
            </a:r>
          </a:p>
          <a:p>
            <a:pPr marL="285750" indent="-285750">
              <a:buFont typeface="Arial" panose="020B0604020202020204" pitchFamily="34" charset="0"/>
              <a:buChar char="•"/>
            </a:pPr>
            <a:r>
              <a:rPr lang="en-US" sz="2000" b="1" dirty="0"/>
              <a:t>State of Health Estimation </a:t>
            </a:r>
          </a:p>
          <a:p>
            <a:pPr marL="285750" indent="-285750">
              <a:buFont typeface="Arial" panose="020B0604020202020204" pitchFamily="34" charset="0"/>
              <a:buChar char="•"/>
            </a:pPr>
            <a:r>
              <a:rPr lang="en-US" sz="2000" b="1" dirty="0"/>
              <a:t>Cell Balancing : </a:t>
            </a:r>
            <a:r>
              <a:rPr lang="en-US" sz="2000" dirty="0"/>
              <a:t>Passive Balancing, Active Balancing</a:t>
            </a:r>
          </a:p>
          <a:p>
            <a:pPr marL="285750" indent="-285750">
              <a:buFont typeface="Arial" panose="020B0604020202020204" pitchFamily="34" charset="0"/>
              <a:buChar char="•"/>
            </a:pPr>
            <a:r>
              <a:rPr lang="en-IN" sz="2000" b="1" dirty="0"/>
              <a:t>Temperature Monitoring</a:t>
            </a:r>
          </a:p>
          <a:p>
            <a:pPr marL="285750" indent="-285750">
              <a:buFont typeface="Arial" panose="020B0604020202020204" pitchFamily="34" charset="0"/>
              <a:buChar char="•"/>
            </a:pPr>
            <a:r>
              <a:rPr lang="en-US" sz="2000" b="1" dirty="0"/>
              <a:t>Overcharge and Over-Discharge Protection</a:t>
            </a:r>
          </a:p>
          <a:p>
            <a:pPr marL="285750" indent="-285750">
              <a:buFont typeface="Arial" panose="020B0604020202020204" pitchFamily="34" charset="0"/>
              <a:buChar char="•"/>
            </a:pPr>
            <a:r>
              <a:rPr lang="en-IN" sz="2000" b="1" dirty="0"/>
              <a:t>Short Circuit Protection</a:t>
            </a:r>
          </a:p>
          <a:p>
            <a:pPr marL="285750" indent="-285750">
              <a:buFont typeface="Arial" panose="020B0604020202020204" pitchFamily="34" charset="0"/>
              <a:buChar char="•"/>
            </a:pPr>
            <a:r>
              <a:rPr lang="en-IN" sz="2000" b="1" dirty="0"/>
              <a:t>Communication Interfaces</a:t>
            </a:r>
          </a:p>
          <a:p>
            <a:pPr marL="285750" indent="-285750">
              <a:buFont typeface="Arial" panose="020B0604020202020204" pitchFamily="34" charset="0"/>
              <a:buChar char="•"/>
            </a:pPr>
            <a:r>
              <a:rPr lang="en-IN" sz="2000" b="1" dirty="0"/>
              <a:t>Safety Shutdown Mechanisms</a:t>
            </a:r>
          </a:p>
          <a:p>
            <a:pPr marL="285750" indent="-285750">
              <a:buFont typeface="Arial" panose="020B0604020202020204" pitchFamily="34" charset="0"/>
              <a:buChar char="•"/>
            </a:pPr>
            <a:r>
              <a:rPr lang="en-IN" sz="2000" b="1" dirty="0"/>
              <a:t>User Interface</a:t>
            </a:r>
          </a:p>
          <a:p>
            <a:pPr marL="285750" indent="-285750">
              <a:buFont typeface="Arial" panose="020B0604020202020204" pitchFamily="34" charset="0"/>
              <a:buChar char="•"/>
            </a:pPr>
            <a:r>
              <a:rPr lang="en-IN" sz="2000" b="1" dirty="0"/>
              <a:t>Fault Detection and  Diagnostics</a:t>
            </a:r>
          </a:p>
        </p:txBody>
      </p:sp>
      <p:pic>
        <p:nvPicPr>
          <p:cNvPr id="9" name="Picture 8" descr="A diagram of a cell&#10;&#10;Description automatically generated">
            <a:extLst>
              <a:ext uri="{FF2B5EF4-FFF2-40B4-BE49-F238E27FC236}">
                <a16:creationId xmlns:a16="http://schemas.microsoft.com/office/drawing/2014/main" id="{FF3DD436-1968-65B1-E117-BB5DCD76B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216" y="688893"/>
            <a:ext cx="3591395" cy="1915411"/>
          </a:xfrm>
          <a:prstGeom prst="rect">
            <a:avLst/>
          </a:prstGeom>
        </p:spPr>
      </p:pic>
      <p:pic>
        <p:nvPicPr>
          <p:cNvPr id="13" name="Picture 12" descr="A diagram of a circuit&#10;&#10;Description automatically generated">
            <a:extLst>
              <a:ext uri="{FF2B5EF4-FFF2-40B4-BE49-F238E27FC236}">
                <a16:creationId xmlns:a16="http://schemas.microsoft.com/office/drawing/2014/main" id="{99B7B5D5-BB9C-1ED6-0DE8-425D49B66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0160" y="2788970"/>
            <a:ext cx="2976880" cy="3499949"/>
          </a:xfrm>
          <a:prstGeom prst="rect">
            <a:avLst/>
          </a:prstGeom>
        </p:spPr>
      </p:pic>
      <p:sp>
        <p:nvSpPr>
          <p:cNvPr id="14" name="TextBox 13">
            <a:extLst>
              <a:ext uri="{FF2B5EF4-FFF2-40B4-BE49-F238E27FC236}">
                <a16:creationId xmlns:a16="http://schemas.microsoft.com/office/drawing/2014/main" id="{4C39E194-4487-E329-248F-E3FAE8BA9B03}"/>
              </a:ext>
            </a:extLst>
          </p:cNvPr>
          <p:cNvSpPr txBox="1"/>
          <p:nvPr/>
        </p:nvSpPr>
        <p:spPr>
          <a:xfrm>
            <a:off x="4628960" y="2604304"/>
            <a:ext cx="2976880" cy="369332"/>
          </a:xfrm>
          <a:prstGeom prst="rect">
            <a:avLst/>
          </a:prstGeom>
          <a:noFill/>
        </p:spPr>
        <p:txBody>
          <a:bodyPr wrap="square" rtlCol="0">
            <a:spAutoFit/>
          </a:bodyPr>
          <a:lstStyle/>
          <a:p>
            <a:r>
              <a:rPr lang="en-IN" dirty="0">
                <a:solidFill>
                  <a:schemeClr val="accent6">
                    <a:lumMod val="75000"/>
                  </a:schemeClr>
                </a:solidFill>
              </a:rPr>
              <a:t>Passive Cell Balancing Circuit</a:t>
            </a:r>
          </a:p>
        </p:txBody>
      </p:sp>
      <p:sp>
        <p:nvSpPr>
          <p:cNvPr id="15" name="TextBox 14">
            <a:extLst>
              <a:ext uri="{FF2B5EF4-FFF2-40B4-BE49-F238E27FC236}">
                <a16:creationId xmlns:a16="http://schemas.microsoft.com/office/drawing/2014/main" id="{E0620FD9-EB75-7A79-F89C-A3EDE5E226A1}"/>
              </a:ext>
            </a:extLst>
          </p:cNvPr>
          <p:cNvSpPr txBox="1"/>
          <p:nvPr/>
        </p:nvSpPr>
        <p:spPr>
          <a:xfrm>
            <a:off x="8807344" y="6148238"/>
            <a:ext cx="3134360" cy="369332"/>
          </a:xfrm>
          <a:prstGeom prst="rect">
            <a:avLst/>
          </a:prstGeom>
          <a:noFill/>
        </p:spPr>
        <p:txBody>
          <a:bodyPr wrap="square" rtlCol="0">
            <a:spAutoFit/>
          </a:bodyPr>
          <a:lstStyle/>
          <a:p>
            <a:r>
              <a:rPr lang="en-IN" dirty="0">
                <a:solidFill>
                  <a:schemeClr val="accent6">
                    <a:lumMod val="75000"/>
                  </a:schemeClr>
                </a:solidFill>
              </a:rPr>
              <a:t>Active</a:t>
            </a:r>
            <a:r>
              <a:rPr lang="en-IN" dirty="0"/>
              <a:t> </a:t>
            </a:r>
            <a:r>
              <a:rPr lang="en-IN" dirty="0">
                <a:solidFill>
                  <a:schemeClr val="accent6">
                    <a:lumMod val="75000"/>
                  </a:schemeClr>
                </a:solidFill>
              </a:rPr>
              <a:t>Cell Balancing Circuit</a:t>
            </a:r>
            <a:r>
              <a:rPr lang="en-IN" dirty="0"/>
              <a:t> </a:t>
            </a:r>
          </a:p>
        </p:txBody>
      </p:sp>
      <p:pic>
        <p:nvPicPr>
          <p:cNvPr id="19" name="Picture 18" descr="A group of battery levels&#10;&#10;Description automatically generated with medium confidence">
            <a:extLst>
              <a:ext uri="{FF2B5EF4-FFF2-40B4-BE49-F238E27FC236}">
                <a16:creationId xmlns:a16="http://schemas.microsoft.com/office/drawing/2014/main" id="{E01E0246-23F2-BA44-D6AD-9F7E16C884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35177"/>
            <a:ext cx="6402329" cy="1822823"/>
          </a:xfrm>
          <a:prstGeom prst="rect">
            <a:avLst/>
          </a:prstGeom>
        </p:spPr>
      </p:pic>
      <p:sp>
        <p:nvSpPr>
          <p:cNvPr id="20" name="TextBox 19">
            <a:extLst>
              <a:ext uri="{FF2B5EF4-FFF2-40B4-BE49-F238E27FC236}">
                <a16:creationId xmlns:a16="http://schemas.microsoft.com/office/drawing/2014/main" id="{7A454FA1-BC8E-CE05-F748-C686E8254E4A}"/>
              </a:ext>
            </a:extLst>
          </p:cNvPr>
          <p:cNvSpPr txBox="1"/>
          <p:nvPr/>
        </p:nvSpPr>
        <p:spPr>
          <a:xfrm>
            <a:off x="4107180" y="2921742"/>
            <a:ext cx="4792980" cy="369332"/>
          </a:xfrm>
          <a:prstGeom prst="rect">
            <a:avLst/>
          </a:prstGeom>
          <a:noFill/>
        </p:spPr>
        <p:txBody>
          <a:bodyPr wrap="square" rtlCol="0">
            <a:spAutoFit/>
          </a:bodyPr>
          <a:lstStyle/>
          <a:p>
            <a:r>
              <a:rPr lang="en-IN" dirty="0"/>
              <a:t>Dissipate excess energy as heat through resistors</a:t>
            </a:r>
          </a:p>
        </p:txBody>
      </p:sp>
      <p:sp>
        <p:nvSpPr>
          <p:cNvPr id="21" name="TextBox 20">
            <a:extLst>
              <a:ext uri="{FF2B5EF4-FFF2-40B4-BE49-F238E27FC236}">
                <a16:creationId xmlns:a16="http://schemas.microsoft.com/office/drawing/2014/main" id="{01E3543F-C479-5A50-7FD3-93634A6B9148}"/>
              </a:ext>
            </a:extLst>
          </p:cNvPr>
          <p:cNvSpPr txBox="1"/>
          <p:nvPr/>
        </p:nvSpPr>
        <p:spPr>
          <a:xfrm>
            <a:off x="7858331" y="6421691"/>
            <a:ext cx="4018709" cy="369332"/>
          </a:xfrm>
          <a:prstGeom prst="rect">
            <a:avLst/>
          </a:prstGeom>
          <a:noFill/>
        </p:spPr>
        <p:txBody>
          <a:bodyPr wrap="square" rtlCol="0">
            <a:spAutoFit/>
          </a:bodyPr>
          <a:lstStyle/>
          <a:p>
            <a:r>
              <a:rPr lang="en-IN" dirty="0"/>
              <a:t>Transfer energy from one cell to another</a:t>
            </a:r>
          </a:p>
        </p:txBody>
      </p:sp>
      <p:pic>
        <p:nvPicPr>
          <p:cNvPr id="8" name="Picture 7" descr="A diagram of a battery&#10;&#10;Description automatically generated">
            <a:extLst>
              <a:ext uri="{FF2B5EF4-FFF2-40B4-BE49-F238E27FC236}">
                <a16:creationId xmlns:a16="http://schemas.microsoft.com/office/drawing/2014/main" id="{66ED17B0-3B02-CAD2-76E2-2A9E5DE57415}"/>
              </a:ext>
            </a:extLst>
          </p:cNvPr>
          <p:cNvPicPr>
            <a:picLocks noChangeAspect="1"/>
          </p:cNvPicPr>
          <p:nvPr/>
        </p:nvPicPr>
        <p:blipFill rotWithShape="1">
          <a:blip r:embed="rId6">
            <a:extLst>
              <a:ext uri="{28A0092B-C50C-407E-A947-70E740481C1C}">
                <a14:useLocalDpi xmlns:a14="http://schemas.microsoft.com/office/drawing/2010/main" val="0"/>
              </a:ext>
            </a:extLst>
          </a:blip>
          <a:srcRect l="1" t="2540" r="470"/>
          <a:stretch/>
        </p:blipFill>
        <p:spPr>
          <a:xfrm>
            <a:off x="7822868" y="37982"/>
            <a:ext cx="4158196" cy="2707003"/>
          </a:xfrm>
          <a:prstGeom prst="rect">
            <a:avLst/>
          </a:prstGeom>
        </p:spPr>
      </p:pic>
    </p:spTree>
    <p:extLst>
      <p:ext uri="{BB962C8B-B14F-4D97-AF65-F5344CB8AC3E}">
        <p14:creationId xmlns:p14="http://schemas.microsoft.com/office/powerpoint/2010/main" val="959978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leaning on a red question mark&#10;&#10;Description automatically generated">
            <a:extLst>
              <a:ext uri="{FF2B5EF4-FFF2-40B4-BE49-F238E27FC236}">
                <a16:creationId xmlns:a16="http://schemas.microsoft.com/office/drawing/2014/main" id="{0E1B26DF-9BF3-816A-AAA0-235BA7715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08" y="145482"/>
            <a:ext cx="620194" cy="605915"/>
          </a:xfrm>
          <a:prstGeom prst="rect">
            <a:avLst/>
          </a:prstGeom>
        </p:spPr>
      </p:pic>
      <p:sp>
        <p:nvSpPr>
          <p:cNvPr id="3" name="TextBox 2">
            <a:extLst>
              <a:ext uri="{FF2B5EF4-FFF2-40B4-BE49-F238E27FC236}">
                <a16:creationId xmlns:a16="http://schemas.microsoft.com/office/drawing/2014/main" id="{7A0F081A-8CD0-337F-B00A-0D9980C507A0}"/>
              </a:ext>
            </a:extLst>
          </p:cNvPr>
          <p:cNvSpPr txBox="1"/>
          <p:nvPr/>
        </p:nvSpPr>
        <p:spPr>
          <a:xfrm>
            <a:off x="617263" y="145482"/>
            <a:ext cx="12762598" cy="400110"/>
          </a:xfrm>
          <a:prstGeom prst="rect">
            <a:avLst/>
          </a:prstGeom>
          <a:noFill/>
        </p:spPr>
        <p:txBody>
          <a:bodyPr wrap="square" rtlCol="0">
            <a:spAutoFit/>
          </a:bodyPr>
          <a:lstStyle/>
          <a:p>
            <a:r>
              <a:rPr lang="en-US" sz="2000" dirty="0">
                <a:solidFill>
                  <a:schemeClr val="accent6">
                    <a:lumMod val="75000"/>
                  </a:schemeClr>
                </a:solidFill>
              </a:rPr>
              <a:t>Have you ever wondered, how lithium-ion battery efficiently manage their charge and ensure safety?</a:t>
            </a:r>
            <a:r>
              <a:rPr lang="en-IN" sz="2000" dirty="0">
                <a:solidFill>
                  <a:schemeClr val="accent6">
                    <a:lumMod val="75000"/>
                  </a:schemeClr>
                </a:solidFill>
              </a:rPr>
              <a:t> </a:t>
            </a:r>
          </a:p>
        </p:txBody>
      </p:sp>
      <p:pic>
        <p:nvPicPr>
          <p:cNvPr id="10" name="Picture 9" descr="A diagram of various electronics&#10;&#10;Description automatically generated">
            <a:extLst>
              <a:ext uri="{FF2B5EF4-FFF2-40B4-BE49-F238E27FC236}">
                <a16:creationId xmlns:a16="http://schemas.microsoft.com/office/drawing/2014/main" id="{6ABD1AF8-E6B5-77B4-2E95-1900C7D8EC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5982" y="797933"/>
            <a:ext cx="2763204" cy="2447515"/>
          </a:xfrm>
          <a:prstGeom prst="rect">
            <a:avLst/>
          </a:prstGeom>
        </p:spPr>
      </p:pic>
      <p:sp>
        <p:nvSpPr>
          <p:cNvPr id="11" name="TextBox 10">
            <a:extLst>
              <a:ext uri="{FF2B5EF4-FFF2-40B4-BE49-F238E27FC236}">
                <a16:creationId xmlns:a16="http://schemas.microsoft.com/office/drawing/2014/main" id="{167F8910-2FFC-24DF-A453-7004AA72262F}"/>
              </a:ext>
            </a:extLst>
          </p:cNvPr>
          <p:cNvSpPr txBox="1"/>
          <p:nvPr/>
        </p:nvSpPr>
        <p:spPr>
          <a:xfrm>
            <a:off x="617263" y="461732"/>
            <a:ext cx="9212826" cy="369332"/>
          </a:xfrm>
          <a:prstGeom prst="rect">
            <a:avLst/>
          </a:prstGeom>
          <a:noFill/>
        </p:spPr>
        <p:txBody>
          <a:bodyPr wrap="square" rtlCol="0">
            <a:spAutoFit/>
          </a:bodyPr>
          <a:lstStyle/>
          <a:p>
            <a:pPr marL="285750" indent="-285750">
              <a:buFont typeface="Arial" panose="020B0604020202020204" pitchFamily="34" charset="0"/>
              <a:buChar char="•"/>
            </a:pPr>
            <a:r>
              <a:rPr lang="en-US" dirty="0"/>
              <a:t>Battery Management System (BMS) , an unsung hero in the realm of lithium-ion technology.</a:t>
            </a:r>
            <a:endParaRPr lang="en-IN" dirty="0"/>
          </a:p>
        </p:txBody>
      </p:sp>
      <p:sp>
        <p:nvSpPr>
          <p:cNvPr id="14" name="Rectangle 13">
            <a:extLst>
              <a:ext uri="{FF2B5EF4-FFF2-40B4-BE49-F238E27FC236}">
                <a16:creationId xmlns:a16="http://schemas.microsoft.com/office/drawing/2014/main" id="{5F269D92-ECF0-ABB3-9AEA-B539E11844C3}"/>
              </a:ext>
            </a:extLst>
          </p:cNvPr>
          <p:cNvSpPr/>
          <p:nvPr/>
        </p:nvSpPr>
        <p:spPr>
          <a:xfrm>
            <a:off x="165218" y="3945762"/>
            <a:ext cx="6560047" cy="369332"/>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solidFill>
                  <a:schemeClr val="accent6">
                    <a:lumMod val="75000"/>
                  </a:schemeClr>
                </a:solidFill>
              </a:rPr>
              <a:t>Why BMS is required for lithium-ion battery charging</a:t>
            </a:r>
          </a:p>
        </p:txBody>
      </p:sp>
      <p:sp>
        <p:nvSpPr>
          <p:cNvPr id="15" name="TextBox 14">
            <a:extLst>
              <a:ext uri="{FF2B5EF4-FFF2-40B4-BE49-F238E27FC236}">
                <a16:creationId xmlns:a16="http://schemas.microsoft.com/office/drawing/2014/main" id="{BBB06F26-AE8E-C1B4-BA42-697C3FC4513C}"/>
              </a:ext>
            </a:extLst>
          </p:cNvPr>
          <p:cNvSpPr txBox="1"/>
          <p:nvPr/>
        </p:nvSpPr>
        <p:spPr>
          <a:xfrm>
            <a:off x="165218" y="4432555"/>
            <a:ext cx="700985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Li-ion batteries are sensitive to overcharging, which can lead to thermal runaway, other safety hazards.</a:t>
            </a:r>
          </a:p>
          <a:p>
            <a:pPr marL="285750" indent="-285750">
              <a:buFont typeface="Arial" panose="020B0604020202020204" pitchFamily="34" charset="0"/>
              <a:buChar char="•"/>
            </a:pPr>
            <a:r>
              <a:rPr lang="en-US" dirty="0"/>
              <a:t>Over-discharging li-ion cells can cause irreversible damage and reduce cell lifespan.</a:t>
            </a:r>
          </a:p>
          <a:p>
            <a:pPr marL="285750" indent="-285750">
              <a:buFont typeface="Arial" panose="020B0604020202020204" pitchFamily="34" charset="0"/>
              <a:buChar char="•"/>
            </a:pPr>
            <a:r>
              <a:rPr lang="en-US" dirty="0"/>
              <a:t>Li-ion cells in a battery pack can have slight variations in capacity and voltage. </a:t>
            </a:r>
          </a:p>
          <a:p>
            <a:pPr marL="285750" indent="-285750">
              <a:buFont typeface="Arial" panose="020B0604020202020204" pitchFamily="34" charset="0"/>
              <a:buChar char="•"/>
            </a:pPr>
            <a:r>
              <a:rPr lang="en-US" dirty="0"/>
              <a:t>Li-ion batteries are sensitive to temperature extremes. </a:t>
            </a:r>
          </a:p>
          <a:p>
            <a:pPr marL="285750" indent="-285750">
              <a:buFont typeface="Arial" panose="020B0604020202020204" pitchFamily="34" charset="0"/>
              <a:buChar char="•"/>
            </a:pPr>
            <a:r>
              <a:rPr lang="en-US" dirty="0"/>
              <a:t>It is crucial for li-ion cells to operate within Safe operating Area (SOA).</a:t>
            </a:r>
          </a:p>
          <a:p>
            <a:pPr marL="285750" indent="-285750">
              <a:buFont typeface="Arial" panose="020B0604020202020204" pitchFamily="34" charset="0"/>
              <a:buChar char="•"/>
            </a:pPr>
            <a:endParaRPr lang="en-IN" dirty="0"/>
          </a:p>
        </p:txBody>
      </p:sp>
      <p:pic>
        <p:nvPicPr>
          <p:cNvPr id="21" name="Picture 20" descr="A diagram of a battery&#10;&#10;Description automatically generated">
            <a:extLst>
              <a:ext uri="{FF2B5EF4-FFF2-40B4-BE49-F238E27FC236}">
                <a16:creationId xmlns:a16="http://schemas.microsoft.com/office/drawing/2014/main" id="{10AF4B6B-E7C3-F331-279E-7E7712563720}"/>
              </a:ext>
            </a:extLst>
          </p:cNvPr>
          <p:cNvPicPr>
            <a:picLocks noChangeAspect="1"/>
          </p:cNvPicPr>
          <p:nvPr/>
        </p:nvPicPr>
        <p:blipFill rotWithShape="1">
          <a:blip r:embed="rId5">
            <a:extLst>
              <a:ext uri="{28A0092B-C50C-407E-A947-70E740481C1C}">
                <a14:useLocalDpi xmlns:a14="http://schemas.microsoft.com/office/drawing/2010/main" val="0"/>
              </a:ext>
            </a:extLst>
          </a:blip>
          <a:srcRect t="9150"/>
          <a:stretch/>
        </p:blipFill>
        <p:spPr>
          <a:xfrm>
            <a:off x="7750991" y="3497789"/>
            <a:ext cx="4158196" cy="3360211"/>
          </a:xfrm>
          <a:prstGeom prst="rect">
            <a:avLst/>
          </a:prstGeom>
        </p:spPr>
      </p:pic>
      <p:pic>
        <p:nvPicPr>
          <p:cNvPr id="5" name="Picture 4" descr="A diagram of a battery&#10;&#10;Description automatically generated">
            <a:extLst>
              <a:ext uri="{FF2B5EF4-FFF2-40B4-BE49-F238E27FC236}">
                <a16:creationId xmlns:a16="http://schemas.microsoft.com/office/drawing/2014/main" id="{C5ADC209-EDF4-2047-B2C5-BCA7DE17CF8F}"/>
              </a:ext>
            </a:extLst>
          </p:cNvPr>
          <p:cNvPicPr>
            <a:picLocks noChangeAspect="1"/>
          </p:cNvPicPr>
          <p:nvPr/>
        </p:nvPicPr>
        <p:blipFill rotWithShape="1">
          <a:blip r:embed="rId6">
            <a:extLst>
              <a:ext uri="{28A0092B-C50C-407E-A947-70E740481C1C}">
                <a14:useLocalDpi xmlns:a14="http://schemas.microsoft.com/office/drawing/2010/main" val="0"/>
              </a:ext>
            </a:extLst>
          </a:blip>
          <a:srcRect l="15647" r="15033"/>
          <a:stretch/>
        </p:blipFill>
        <p:spPr>
          <a:xfrm>
            <a:off x="4987787" y="819550"/>
            <a:ext cx="4158195" cy="2719226"/>
          </a:xfrm>
          <a:prstGeom prst="rect">
            <a:avLst/>
          </a:prstGeom>
        </p:spPr>
      </p:pic>
      <p:pic>
        <p:nvPicPr>
          <p:cNvPr id="7" name="Picture 6" descr="A diagram of different types of battery&#10;&#10;Description automatically generated">
            <a:extLst>
              <a:ext uri="{FF2B5EF4-FFF2-40B4-BE49-F238E27FC236}">
                <a16:creationId xmlns:a16="http://schemas.microsoft.com/office/drawing/2014/main" id="{AEAF5FF8-9EEE-10C2-6DD7-EC2F0092F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46101"/>
            <a:ext cx="5061879" cy="2760004"/>
          </a:xfrm>
          <a:prstGeom prst="rect">
            <a:avLst/>
          </a:prstGeom>
        </p:spPr>
      </p:pic>
    </p:spTree>
    <p:extLst>
      <p:ext uri="{BB962C8B-B14F-4D97-AF65-F5344CB8AC3E}">
        <p14:creationId xmlns:p14="http://schemas.microsoft.com/office/powerpoint/2010/main" val="94178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E6AC8C-CAA5-B209-2D6E-DCCB86016DCB}"/>
              </a:ext>
            </a:extLst>
          </p:cNvPr>
          <p:cNvSpPr txBox="1"/>
          <p:nvPr/>
        </p:nvSpPr>
        <p:spPr>
          <a:xfrm>
            <a:off x="3807154" y="88164"/>
            <a:ext cx="9609221" cy="461665"/>
          </a:xfrm>
          <a:prstGeom prst="rect">
            <a:avLst/>
          </a:prstGeom>
          <a:noFill/>
        </p:spPr>
        <p:txBody>
          <a:bodyPr wrap="square" rtlCol="0">
            <a:spAutoFit/>
          </a:bodyPr>
          <a:lstStyle/>
          <a:p>
            <a:r>
              <a:rPr lang="en-IN" sz="2400" dirty="0">
                <a:solidFill>
                  <a:schemeClr val="accent6">
                    <a:lumMod val="75000"/>
                  </a:schemeClr>
                </a:solidFill>
              </a:rPr>
              <a:t>Protection given by BMS</a:t>
            </a:r>
          </a:p>
        </p:txBody>
      </p:sp>
      <p:pic>
        <p:nvPicPr>
          <p:cNvPr id="6" name="Picture 5" descr="A diagram of a fire accident&#10;&#10;Description automatically generated">
            <a:extLst>
              <a:ext uri="{FF2B5EF4-FFF2-40B4-BE49-F238E27FC236}">
                <a16:creationId xmlns:a16="http://schemas.microsoft.com/office/drawing/2014/main" id="{0E33B271-5DA3-9FB1-122E-0F649A81C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0063" y="3898268"/>
            <a:ext cx="3563934" cy="2764425"/>
          </a:xfrm>
          <a:prstGeom prst="rect">
            <a:avLst/>
          </a:prstGeom>
        </p:spPr>
      </p:pic>
      <p:pic>
        <p:nvPicPr>
          <p:cNvPr id="8" name="Picture 7" descr="A car on fire with smoke&#10;&#10;Description automatically generated">
            <a:extLst>
              <a:ext uri="{FF2B5EF4-FFF2-40B4-BE49-F238E27FC236}">
                <a16:creationId xmlns:a16="http://schemas.microsoft.com/office/drawing/2014/main" id="{988E3801-59E8-45D1-C784-D44BFE440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501" y="4552221"/>
            <a:ext cx="3523597" cy="2115280"/>
          </a:xfrm>
          <a:prstGeom prst="rect">
            <a:avLst/>
          </a:prstGeom>
        </p:spPr>
      </p:pic>
      <p:sp>
        <p:nvSpPr>
          <p:cNvPr id="9" name="TextBox 8">
            <a:extLst>
              <a:ext uri="{FF2B5EF4-FFF2-40B4-BE49-F238E27FC236}">
                <a16:creationId xmlns:a16="http://schemas.microsoft.com/office/drawing/2014/main" id="{7D1AA231-D74B-D030-2A36-F6C840315ACE}"/>
              </a:ext>
            </a:extLst>
          </p:cNvPr>
          <p:cNvSpPr txBox="1"/>
          <p:nvPr/>
        </p:nvSpPr>
        <p:spPr>
          <a:xfrm>
            <a:off x="1526" y="428699"/>
            <a:ext cx="9320981" cy="3970318"/>
          </a:xfrm>
          <a:prstGeom prst="rect">
            <a:avLst/>
          </a:prstGeom>
          <a:noFill/>
        </p:spPr>
        <p:txBody>
          <a:bodyPr wrap="square" rtlCol="0">
            <a:spAutoFit/>
          </a:bodyPr>
          <a:lstStyle/>
          <a:p>
            <a:pPr marL="285750" indent="-285750">
              <a:buFont typeface="Arial" panose="020B0604020202020204" pitchFamily="34" charset="0"/>
              <a:buChar char="•"/>
            </a:pPr>
            <a:r>
              <a:rPr lang="en-IN" b="1" dirty="0"/>
              <a:t>Overcharge Protection: </a:t>
            </a:r>
            <a:r>
              <a:rPr lang="en-US" dirty="0"/>
              <a:t>If any cell reaches its maximum voltage threshold, the BMS will cut off the charging current.</a:t>
            </a:r>
            <a:endParaRPr lang="en-IN" dirty="0"/>
          </a:p>
          <a:p>
            <a:pPr marL="285750" indent="-285750">
              <a:buFont typeface="Arial" panose="020B0604020202020204" pitchFamily="34" charset="0"/>
              <a:buChar char="•"/>
            </a:pPr>
            <a:r>
              <a:rPr lang="en-IN" b="1" dirty="0"/>
              <a:t>Over-Discharge Protection: </a:t>
            </a:r>
            <a:r>
              <a:rPr lang="en-US" dirty="0"/>
              <a:t>During discharging, the BMS monitors cell voltages to prevent any cell from discharging below its minimum safe voltage level.</a:t>
            </a:r>
            <a:endParaRPr lang="en-IN" dirty="0"/>
          </a:p>
          <a:p>
            <a:pPr marL="285750" indent="-285750">
              <a:buFont typeface="Arial" panose="020B0604020202020204" pitchFamily="34" charset="0"/>
              <a:buChar char="•"/>
            </a:pPr>
            <a:r>
              <a:rPr lang="en-IN" b="1" dirty="0"/>
              <a:t>Temperature Protection: </a:t>
            </a:r>
            <a:r>
              <a:rPr lang="en-US" dirty="0"/>
              <a:t>If the temperature exceeds safe limits, the BMS can trigger cooling mechanisms, reduce charging current, or shut down the system.</a:t>
            </a:r>
            <a:endParaRPr lang="en-IN" dirty="0"/>
          </a:p>
          <a:p>
            <a:pPr marL="285750" indent="-285750">
              <a:buFont typeface="Arial" panose="020B0604020202020204" pitchFamily="34" charset="0"/>
              <a:buChar char="•"/>
            </a:pPr>
            <a:r>
              <a:rPr lang="en-IN" b="1" dirty="0"/>
              <a:t>Short Circuit Protection: </a:t>
            </a:r>
            <a:r>
              <a:rPr lang="en-US" dirty="0"/>
              <a:t>In case of a short circuit, the BMS will isolate the affected cells or shut down the system.</a:t>
            </a:r>
            <a:endParaRPr lang="en-IN" dirty="0"/>
          </a:p>
          <a:p>
            <a:pPr marL="285750" indent="-285750">
              <a:buFont typeface="Arial" panose="020B0604020202020204" pitchFamily="34" charset="0"/>
              <a:buChar char="•"/>
            </a:pPr>
            <a:r>
              <a:rPr lang="en-IN" b="1" dirty="0"/>
              <a:t>Cell Balancing:</a:t>
            </a:r>
            <a:r>
              <a:rPr lang="en-US" b="1" dirty="0"/>
              <a:t> </a:t>
            </a:r>
            <a:r>
              <a:rPr lang="en-US" dirty="0"/>
              <a:t>Balancing prevents any cell from becoming overcharged or over-discharged.</a:t>
            </a:r>
            <a:endParaRPr lang="en-IN" dirty="0"/>
          </a:p>
          <a:p>
            <a:pPr marL="285750" indent="-285750">
              <a:buFont typeface="Arial" panose="020B0604020202020204" pitchFamily="34" charset="0"/>
              <a:buChar char="•"/>
            </a:pPr>
            <a:r>
              <a:rPr lang="en-US" b="1" dirty="0"/>
              <a:t>Current Limiting and Control: </a:t>
            </a:r>
            <a:r>
              <a:rPr lang="en-US" dirty="0"/>
              <a:t>BMS limits current levels to prevent excessive stress on the cells.</a:t>
            </a:r>
          </a:p>
          <a:p>
            <a:pPr marL="285750" indent="-285750">
              <a:buFont typeface="Arial" panose="020B0604020202020204" pitchFamily="34" charset="0"/>
              <a:buChar char="•"/>
            </a:pPr>
            <a:r>
              <a:rPr lang="en-US" b="1" dirty="0"/>
              <a:t>Voltage and Current Monitoring: </a:t>
            </a:r>
            <a:r>
              <a:rPr lang="en-US" dirty="0"/>
              <a:t>Monitoring allows the BMS to detect faults, deviations, or imbalances in real-time and take corrective actions.</a:t>
            </a:r>
          </a:p>
          <a:p>
            <a:pPr marL="285750" indent="-285750">
              <a:buFont typeface="Arial" panose="020B0604020202020204" pitchFamily="34" charset="0"/>
              <a:buChar char="•"/>
            </a:pPr>
            <a:r>
              <a:rPr lang="en-IN" b="1" dirty="0"/>
              <a:t>Emergency Shutdown: </a:t>
            </a:r>
            <a:r>
              <a:rPr lang="en-IN" dirty="0"/>
              <a:t>In critical situations, </a:t>
            </a:r>
            <a:r>
              <a:rPr lang="en-US" dirty="0"/>
              <a:t>BMS can initiate an emergency shutdown to disconnect the battery pack and prevent potential risks.</a:t>
            </a:r>
            <a:endParaRPr lang="en-IN" dirty="0"/>
          </a:p>
        </p:txBody>
      </p:sp>
      <p:sp>
        <p:nvSpPr>
          <p:cNvPr id="10" name="Rectangle 9">
            <a:extLst>
              <a:ext uri="{FF2B5EF4-FFF2-40B4-BE49-F238E27FC236}">
                <a16:creationId xmlns:a16="http://schemas.microsoft.com/office/drawing/2014/main" id="{EDEE7E06-35EF-B0AF-9E27-4318EB8C320C}"/>
              </a:ext>
            </a:extLst>
          </p:cNvPr>
          <p:cNvSpPr/>
          <p:nvPr/>
        </p:nvSpPr>
        <p:spPr>
          <a:xfrm>
            <a:off x="191470" y="5280481"/>
            <a:ext cx="4470547" cy="658761"/>
          </a:xfrm>
          <a:prstGeom prst="rect">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t>Hazardous Incidents due to BMS failure</a:t>
            </a:r>
          </a:p>
        </p:txBody>
      </p:sp>
      <p:pic>
        <p:nvPicPr>
          <p:cNvPr id="12" name="Picture 11" descr="A blue and black battery with text overlay&#10;&#10;Description automatically generated">
            <a:extLst>
              <a:ext uri="{FF2B5EF4-FFF2-40B4-BE49-F238E27FC236}">
                <a16:creationId xmlns:a16="http://schemas.microsoft.com/office/drawing/2014/main" id="{1EB1C4A0-92AB-EA8E-AC53-579543FA1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8822" y="37427"/>
            <a:ext cx="2828339" cy="3638890"/>
          </a:xfrm>
          <a:prstGeom prst="rect">
            <a:avLst/>
          </a:prstGeom>
        </p:spPr>
      </p:pic>
    </p:spTree>
    <p:extLst>
      <p:ext uri="{BB962C8B-B14F-4D97-AF65-F5344CB8AC3E}">
        <p14:creationId xmlns:p14="http://schemas.microsoft.com/office/powerpoint/2010/main" val="128181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software components&#10;&#10;Description automatically generated">
            <a:extLst>
              <a:ext uri="{FF2B5EF4-FFF2-40B4-BE49-F238E27FC236}">
                <a16:creationId xmlns:a16="http://schemas.microsoft.com/office/drawing/2014/main" id="{0F48F5D8-4E5D-E72E-35FB-7A96AAFF8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6939" y="722695"/>
            <a:ext cx="3484615" cy="2787692"/>
          </a:xfrm>
          <a:prstGeom prst="rect">
            <a:avLst/>
          </a:prstGeom>
        </p:spPr>
      </p:pic>
      <p:sp>
        <p:nvSpPr>
          <p:cNvPr id="6" name="TextBox 5">
            <a:extLst>
              <a:ext uri="{FF2B5EF4-FFF2-40B4-BE49-F238E27FC236}">
                <a16:creationId xmlns:a16="http://schemas.microsoft.com/office/drawing/2014/main" id="{C1F4A704-8CBA-E89F-EF30-D38490729526}"/>
              </a:ext>
            </a:extLst>
          </p:cNvPr>
          <p:cNvSpPr txBox="1"/>
          <p:nvPr/>
        </p:nvSpPr>
        <p:spPr>
          <a:xfrm>
            <a:off x="835906" y="43488"/>
            <a:ext cx="11139948" cy="461665"/>
          </a:xfrm>
          <a:prstGeom prst="rect">
            <a:avLst/>
          </a:prstGeom>
          <a:noFill/>
        </p:spPr>
        <p:txBody>
          <a:bodyPr wrap="square" rtlCol="0">
            <a:spAutoFit/>
          </a:bodyPr>
          <a:lstStyle/>
          <a:p>
            <a:r>
              <a:rPr lang="en-IN" sz="2400" dirty="0">
                <a:solidFill>
                  <a:schemeClr val="accent6">
                    <a:lumMod val="75000"/>
                  </a:schemeClr>
                </a:solidFill>
              </a:rPr>
              <a:t>Algorithm use to determine state of charge (SOC) and state of health (SOH) of a battery</a:t>
            </a:r>
          </a:p>
        </p:txBody>
      </p:sp>
      <p:sp>
        <p:nvSpPr>
          <p:cNvPr id="9" name="Rectangle 8">
            <a:extLst>
              <a:ext uri="{FF2B5EF4-FFF2-40B4-BE49-F238E27FC236}">
                <a16:creationId xmlns:a16="http://schemas.microsoft.com/office/drawing/2014/main" id="{4FE3DEEF-4DFF-BBA6-732A-B2427F8B04BE}"/>
              </a:ext>
            </a:extLst>
          </p:cNvPr>
          <p:cNvSpPr/>
          <p:nvPr/>
        </p:nvSpPr>
        <p:spPr>
          <a:xfrm>
            <a:off x="216634" y="980412"/>
            <a:ext cx="3450707" cy="14088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58C8DAB0-6C2B-520F-B183-688D197F5777}"/>
              </a:ext>
            </a:extLst>
          </p:cNvPr>
          <p:cNvSpPr txBox="1"/>
          <p:nvPr/>
        </p:nvSpPr>
        <p:spPr>
          <a:xfrm>
            <a:off x="835906" y="980411"/>
            <a:ext cx="2222090" cy="400110"/>
          </a:xfrm>
          <a:prstGeom prst="rect">
            <a:avLst/>
          </a:prstGeom>
          <a:noFill/>
        </p:spPr>
        <p:txBody>
          <a:bodyPr wrap="square" rtlCol="0">
            <a:spAutoFit/>
          </a:bodyPr>
          <a:lstStyle/>
          <a:p>
            <a:r>
              <a:rPr lang="en-IN" dirty="0"/>
              <a:t> </a:t>
            </a:r>
            <a:r>
              <a:rPr lang="en-IN" sz="2000" b="1" dirty="0"/>
              <a:t>SOC Calculation</a:t>
            </a:r>
          </a:p>
        </p:txBody>
      </p:sp>
      <p:sp>
        <p:nvSpPr>
          <p:cNvPr id="13" name="TextBox 12">
            <a:extLst>
              <a:ext uri="{FF2B5EF4-FFF2-40B4-BE49-F238E27FC236}">
                <a16:creationId xmlns:a16="http://schemas.microsoft.com/office/drawing/2014/main" id="{8A866E80-5042-787A-0A1C-2EFB6E8D64C0}"/>
              </a:ext>
            </a:extLst>
          </p:cNvPr>
          <p:cNvSpPr txBox="1"/>
          <p:nvPr/>
        </p:nvSpPr>
        <p:spPr>
          <a:xfrm>
            <a:off x="353157" y="1309565"/>
            <a:ext cx="3177659" cy="923330"/>
          </a:xfrm>
          <a:prstGeom prst="rect">
            <a:avLst/>
          </a:prstGeom>
          <a:noFill/>
        </p:spPr>
        <p:txBody>
          <a:bodyPr wrap="square" rtlCol="0">
            <a:spAutoFit/>
          </a:bodyPr>
          <a:lstStyle/>
          <a:p>
            <a:pPr marL="285750" indent="-285750">
              <a:buFont typeface="Arial" panose="020B0604020202020204" pitchFamily="34" charset="0"/>
              <a:buChar char="•"/>
            </a:pPr>
            <a:r>
              <a:rPr lang="en-IN" dirty="0"/>
              <a:t>Voltage-based method</a:t>
            </a:r>
          </a:p>
          <a:p>
            <a:pPr marL="285750" indent="-285750">
              <a:buFont typeface="Arial" panose="020B0604020202020204" pitchFamily="34" charset="0"/>
              <a:buChar char="•"/>
            </a:pPr>
            <a:r>
              <a:rPr lang="en-IN" dirty="0"/>
              <a:t>Coulomb Counting method</a:t>
            </a:r>
          </a:p>
          <a:p>
            <a:pPr marL="285750" indent="-285750">
              <a:buFont typeface="Arial" panose="020B0604020202020204" pitchFamily="34" charset="0"/>
              <a:buChar char="•"/>
            </a:pPr>
            <a:r>
              <a:rPr lang="en-IN" dirty="0"/>
              <a:t>Kalman filtering method</a:t>
            </a:r>
          </a:p>
        </p:txBody>
      </p:sp>
      <p:sp>
        <p:nvSpPr>
          <p:cNvPr id="16" name="TextBox 15">
            <a:extLst>
              <a:ext uri="{FF2B5EF4-FFF2-40B4-BE49-F238E27FC236}">
                <a16:creationId xmlns:a16="http://schemas.microsoft.com/office/drawing/2014/main" id="{0F9DECB5-DE89-3621-FB19-3A629C34E094}"/>
              </a:ext>
            </a:extLst>
          </p:cNvPr>
          <p:cNvSpPr txBox="1"/>
          <p:nvPr/>
        </p:nvSpPr>
        <p:spPr>
          <a:xfrm>
            <a:off x="775139" y="2725298"/>
            <a:ext cx="4081191" cy="400110"/>
          </a:xfrm>
          <a:prstGeom prst="rect">
            <a:avLst/>
          </a:prstGeom>
          <a:noFill/>
        </p:spPr>
        <p:txBody>
          <a:bodyPr wrap="square" rtlCol="0">
            <a:spAutoFit/>
          </a:bodyPr>
          <a:lstStyle/>
          <a:p>
            <a:r>
              <a:rPr lang="en-IN" sz="2000" dirty="0">
                <a:solidFill>
                  <a:schemeClr val="accent6">
                    <a:lumMod val="75000"/>
                  </a:schemeClr>
                </a:solidFill>
              </a:rPr>
              <a:t>Voltage-based method</a:t>
            </a:r>
          </a:p>
        </p:txBody>
      </p:sp>
      <p:pic>
        <p:nvPicPr>
          <p:cNvPr id="20" name="Picture 19" descr="A diagram of a charge curve&#10;&#10;Description automatically generated">
            <a:extLst>
              <a:ext uri="{FF2B5EF4-FFF2-40B4-BE49-F238E27FC236}">
                <a16:creationId xmlns:a16="http://schemas.microsoft.com/office/drawing/2014/main" id="{297084AF-6F82-1970-8377-E6F0FCD4F0EB}"/>
              </a:ext>
            </a:extLst>
          </p:cNvPr>
          <p:cNvPicPr>
            <a:picLocks noChangeAspect="1"/>
          </p:cNvPicPr>
          <p:nvPr/>
        </p:nvPicPr>
        <p:blipFill rotWithShape="1">
          <a:blip r:embed="rId4">
            <a:extLst>
              <a:ext uri="{28A0092B-C50C-407E-A947-70E740481C1C}">
                <a14:useLocalDpi xmlns:a14="http://schemas.microsoft.com/office/drawing/2010/main" val="0"/>
              </a:ext>
            </a:extLst>
          </a:blip>
          <a:srcRect l="3031" t="6898" r="4156" b="7899"/>
          <a:stretch/>
        </p:blipFill>
        <p:spPr>
          <a:xfrm>
            <a:off x="4443470" y="517093"/>
            <a:ext cx="4016944" cy="2694365"/>
          </a:xfrm>
          <a:prstGeom prst="rect">
            <a:avLst/>
          </a:prstGeom>
        </p:spPr>
      </p:pic>
      <p:pic>
        <p:nvPicPr>
          <p:cNvPr id="22" name="Picture 21" descr="A screenshot of a chart&#10;&#10;Description automatically generated">
            <a:extLst>
              <a:ext uri="{FF2B5EF4-FFF2-40B4-BE49-F238E27FC236}">
                <a16:creationId xmlns:a16="http://schemas.microsoft.com/office/drawing/2014/main" id="{3455E24F-0944-9B22-8CAE-5713D5114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5741" y="3646542"/>
            <a:ext cx="4525813" cy="2963648"/>
          </a:xfrm>
          <a:prstGeom prst="rect">
            <a:avLst/>
          </a:prstGeom>
        </p:spPr>
      </p:pic>
      <p:sp>
        <p:nvSpPr>
          <p:cNvPr id="23" name="TextBox 22">
            <a:extLst>
              <a:ext uri="{FF2B5EF4-FFF2-40B4-BE49-F238E27FC236}">
                <a16:creationId xmlns:a16="http://schemas.microsoft.com/office/drawing/2014/main" id="{E3297A7F-1245-CAB0-B73B-633389ADB7FA}"/>
              </a:ext>
            </a:extLst>
          </p:cNvPr>
          <p:cNvSpPr txBox="1"/>
          <p:nvPr/>
        </p:nvSpPr>
        <p:spPr>
          <a:xfrm>
            <a:off x="62655" y="3028466"/>
            <a:ext cx="6663980" cy="3970318"/>
          </a:xfrm>
          <a:prstGeom prst="rect">
            <a:avLst/>
          </a:prstGeom>
          <a:noFill/>
        </p:spPr>
        <p:txBody>
          <a:bodyPr wrap="square" rtlCol="0">
            <a:spAutoFit/>
          </a:bodyPr>
          <a:lstStyle/>
          <a:p>
            <a:r>
              <a:rPr lang="en-IN" dirty="0"/>
              <a:t>Measure the battery’s open circuit voltage (OCV) and match the measured value from OCV-SOC curve or lookup table to determine the corresponding SOC value.</a:t>
            </a:r>
          </a:p>
          <a:p>
            <a:r>
              <a:rPr lang="en-IN" dirty="0">
                <a:solidFill>
                  <a:schemeClr val="accent6">
                    <a:lumMod val="75000"/>
                  </a:schemeClr>
                </a:solidFill>
              </a:rPr>
              <a:t>Limitation :</a:t>
            </a:r>
            <a:endParaRPr lang="en-IN" dirty="0"/>
          </a:p>
          <a:p>
            <a:pPr marL="285750" indent="-285750">
              <a:buFont typeface="Arial" panose="020B0604020202020204" pitchFamily="34" charset="0"/>
              <a:buChar char="•"/>
            </a:pPr>
            <a:r>
              <a:rPr lang="en-IN" dirty="0"/>
              <a:t> It </a:t>
            </a:r>
            <a:r>
              <a:rPr lang="en-US" dirty="0"/>
              <a:t> can be inaccurate because cell materials and temperature affect the voltage. </a:t>
            </a:r>
          </a:p>
          <a:p>
            <a:pPr marL="285750" indent="-285750">
              <a:buFont typeface="Arial" panose="020B0604020202020204" pitchFamily="34" charset="0"/>
              <a:buChar char="•"/>
            </a:pPr>
            <a:r>
              <a:rPr lang="en-US" dirty="0"/>
              <a:t>The most blatant error of the voltage-based SOC occurs when disturbing a battery with a charge or discharge.</a:t>
            </a:r>
          </a:p>
          <a:p>
            <a:pPr marL="285750" indent="-285750">
              <a:buFont typeface="Arial" panose="020B0604020202020204" pitchFamily="34" charset="0"/>
              <a:buChar char="•"/>
            </a:pPr>
            <a:r>
              <a:rPr lang="en-US" dirty="0"/>
              <a:t>Accuracy depends on the battery's state, temperature, and age, which can impact the voltage vs. SOC relationship.</a:t>
            </a:r>
          </a:p>
          <a:p>
            <a:pPr marL="285750" indent="-285750">
              <a:buFont typeface="Arial" panose="020B0604020202020204" pitchFamily="34" charset="0"/>
              <a:buChar char="•"/>
            </a:pPr>
            <a:r>
              <a:rPr lang="en-US" dirty="0"/>
              <a:t>To get accurate readings, the li-ion battery needs to rest in the open circuit state for at least four hours, which makes this method impractical in active duty.</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461576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F4A704-8CBA-E89F-EF30-D38490729526}"/>
              </a:ext>
            </a:extLst>
          </p:cNvPr>
          <p:cNvSpPr txBox="1"/>
          <p:nvPr/>
        </p:nvSpPr>
        <p:spPr>
          <a:xfrm>
            <a:off x="1052052" y="81467"/>
            <a:ext cx="11139948" cy="461665"/>
          </a:xfrm>
          <a:prstGeom prst="rect">
            <a:avLst/>
          </a:prstGeom>
          <a:noFill/>
        </p:spPr>
        <p:txBody>
          <a:bodyPr wrap="square" rtlCol="0">
            <a:spAutoFit/>
          </a:bodyPr>
          <a:lstStyle/>
          <a:p>
            <a:r>
              <a:rPr lang="en-IN" sz="2400" dirty="0">
                <a:solidFill>
                  <a:schemeClr val="accent6">
                    <a:lumMod val="75000"/>
                  </a:schemeClr>
                </a:solidFill>
              </a:rPr>
              <a:t>Algorithm use to determine state of charge (SOC) and state of health (SOH) of a battery</a:t>
            </a:r>
          </a:p>
        </p:txBody>
      </p:sp>
      <p:sp>
        <p:nvSpPr>
          <p:cNvPr id="2" name="TextBox 1">
            <a:extLst>
              <a:ext uri="{FF2B5EF4-FFF2-40B4-BE49-F238E27FC236}">
                <a16:creationId xmlns:a16="http://schemas.microsoft.com/office/drawing/2014/main" id="{FB7F8610-4BE8-3CF8-82C5-FF2F5E73674E}"/>
              </a:ext>
            </a:extLst>
          </p:cNvPr>
          <p:cNvSpPr txBox="1"/>
          <p:nvPr/>
        </p:nvSpPr>
        <p:spPr>
          <a:xfrm>
            <a:off x="2831689" y="604688"/>
            <a:ext cx="3360182" cy="677108"/>
          </a:xfrm>
          <a:prstGeom prst="rect">
            <a:avLst/>
          </a:prstGeom>
          <a:noFill/>
        </p:spPr>
        <p:txBody>
          <a:bodyPr wrap="square" rtlCol="0">
            <a:spAutoFit/>
          </a:bodyPr>
          <a:lstStyle/>
          <a:p>
            <a:r>
              <a:rPr lang="en-IN" sz="2000" dirty="0">
                <a:solidFill>
                  <a:schemeClr val="accent6">
                    <a:lumMod val="75000"/>
                  </a:schemeClr>
                </a:solidFill>
              </a:rPr>
              <a:t>Coulomb Counting method</a:t>
            </a:r>
          </a:p>
          <a:p>
            <a:endParaRPr lang="en-IN" dirty="0"/>
          </a:p>
        </p:txBody>
      </p:sp>
      <p:pic>
        <p:nvPicPr>
          <p:cNvPr id="8" name="Picture 7" descr="A math equations with black text&#10;&#10;Description automatically generated">
            <a:extLst>
              <a:ext uri="{FF2B5EF4-FFF2-40B4-BE49-F238E27FC236}">
                <a16:creationId xmlns:a16="http://schemas.microsoft.com/office/drawing/2014/main" id="{FBBB2A93-FC2B-969E-B4EB-167A63305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368" y="943242"/>
            <a:ext cx="4627463" cy="1498135"/>
          </a:xfrm>
          <a:prstGeom prst="rect">
            <a:avLst/>
          </a:prstGeom>
        </p:spPr>
      </p:pic>
      <p:sp>
        <p:nvSpPr>
          <p:cNvPr id="14" name="TextBox 13">
            <a:extLst>
              <a:ext uri="{FF2B5EF4-FFF2-40B4-BE49-F238E27FC236}">
                <a16:creationId xmlns:a16="http://schemas.microsoft.com/office/drawing/2014/main" id="{CB881B38-1EEA-4C1F-F580-C85BBA3EA989}"/>
              </a:ext>
            </a:extLst>
          </p:cNvPr>
          <p:cNvSpPr txBox="1"/>
          <p:nvPr/>
        </p:nvSpPr>
        <p:spPr>
          <a:xfrm>
            <a:off x="0" y="943243"/>
            <a:ext cx="7384026" cy="2862322"/>
          </a:xfrm>
          <a:prstGeom prst="rect">
            <a:avLst/>
          </a:prstGeom>
          <a:noFill/>
        </p:spPr>
        <p:txBody>
          <a:bodyPr wrap="square" rtlCol="0">
            <a:spAutoFit/>
          </a:bodyPr>
          <a:lstStyle/>
          <a:p>
            <a:r>
              <a:rPr lang="en-IN" dirty="0"/>
              <a:t>This method is  </a:t>
            </a:r>
            <a:r>
              <a:rPr lang="en-US" dirty="0"/>
              <a:t>based on the principle of conservation of charge, where the SOC is calculated by tracking the flow of electrical charge (in Coulombs) into and out of the battery. Continuously update the SOC value as the battery is charged or discharged by integrating the current and time to track the net charge flowing in and out of the battery.</a:t>
            </a:r>
          </a:p>
          <a:p>
            <a:r>
              <a:rPr lang="en-US" dirty="0"/>
              <a:t>Limitation:</a:t>
            </a:r>
          </a:p>
          <a:p>
            <a:pPr marL="285750" indent="-285750">
              <a:buFont typeface="Arial" panose="020B0604020202020204" pitchFamily="34" charset="0"/>
              <a:buChar char="•"/>
            </a:pPr>
            <a:r>
              <a:rPr lang="en-US" dirty="0"/>
              <a:t>Accumulated errors over time due to current measurement inaccuracies.</a:t>
            </a:r>
          </a:p>
          <a:p>
            <a:pPr marL="285750" indent="-285750">
              <a:buFont typeface="Arial" panose="020B0604020202020204" pitchFamily="34" charset="0"/>
              <a:buChar char="•"/>
            </a:pPr>
            <a:r>
              <a:rPr lang="en-US" dirty="0"/>
              <a:t>Requires calibration and periodic recalibration. </a:t>
            </a:r>
          </a:p>
          <a:p>
            <a:pPr marL="285750" indent="-285750">
              <a:buFont typeface="Arial" panose="020B0604020202020204" pitchFamily="34" charset="0"/>
              <a:buChar char="•"/>
            </a:pPr>
            <a:r>
              <a:rPr lang="en-US" dirty="0"/>
              <a:t>Accuracy can be affected by factors such as temperature variations, self-discharge, and aging effects.</a:t>
            </a:r>
            <a:endParaRPr lang="en-IN" dirty="0"/>
          </a:p>
        </p:txBody>
      </p:sp>
      <p:sp>
        <p:nvSpPr>
          <p:cNvPr id="17" name="TextBox 16">
            <a:extLst>
              <a:ext uri="{FF2B5EF4-FFF2-40B4-BE49-F238E27FC236}">
                <a16:creationId xmlns:a16="http://schemas.microsoft.com/office/drawing/2014/main" id="{0C1D0673-D72F-8A1E-E3DB-C38B88C91C80}"/>
              </a:ext>
            </a:extLst>
          </p:cNvPr>
          <p:cNvSpPr txBox="1"/>
          <p:nvPr/>
        </p:nvSpPr>
        <p:spPr>
          <a:xfrm>
            <a:off x="2831689" y="3646023"/>
            <a:ext cx="3883742" cy="400110"/>
          </a:xfrm>
          <a:prstGeom prst="rect">
            <a:avLst/>
          </a:prstGeom>
          <a:noFill/>
        </p:spPr>
        <p:txBody>
          <a:bodyPr wrap="square" rtlCol="0">
            <a:spAutoFit/>
          </a:bodyPr>
          <a:lstStyle/>
          <a:p>
            <a:r>
              <a:rPr lang="en-IN" sz="2000" dirty="0">
                <a:solidFill>
                  <a:schemeClr val="accent6">
                    <a:lumMod val="75000"/>
                  </a:schemeClr>
                </a:solidFill>
              </a:rPr>
              <a:t>Kalman filtering method</a:t>
            </a:r>
          </a:p>
        </p:txBody>
      </p:sp>
      <p:sp>
        <p:nvSpPr>
          <p:cNvPr id="18" name="TextBox 17">
            <a:extLst>
              <a:ext uri="{FF2B5EF4-FFF2-40B4-BE49-F238E27FC236}">
                <a16:creationId xmlns:a16="http://schemas.microsoft.com/office/drawing/2014/main" id="{807401AB-99BE-E6F9-737B-A2440EBC1387}"/>
              </a:ext>
            </a:extLst>
          </p:cNvPr>
          <p:cNvSpPr txBox="1"/>
          <p:nvPr/>
        </p:nvSpPr>
        <p:spPr>
          <a:xfrm>
            <a:off x="0" y="3914652"/>
            <a:ext cx="7769037" cy="2862322"/>
          </a:xfrm>
          <a:prstGeom prst="rect">
            <a:avLst/>
          </a:prstGeom>
          <a:noFill/>
        </p:spPr>
        <p:txBody>
          <a:bodyPr wrap="square" rtlCol="0">
            <a:spAutoFit/>
          </a:bodyPr>
          <a:lstStyle/>
          <a:p>
            <a:r>
              <a:rPr lang="en-IN" dirty="0"/>
              <a:t>It is a powerful algorithm </a:t>
            </a:r>
            <a:r>
              <a:rPr lang="en-US" dirty="0"/>
              <a:t>that uses a series of measurements over time to estimate the state of a system with uncertain dynamics and noisy measurements. In the context of lithium-ion battery SOC estimation, the Kalman filter combines measurements of current, voltage, and temperature to predict and update the battery’s SOC in real-time.</a:t>
            </a:r>
          </a:p>
          <a:p>
            <a:r>
              <a:rPr lang="en-US" dirty="0"/>
              <a:t>Limitation:</a:t>
            </a:r>
          </a:p>
          <a:p>
            <a:pPr marL="285750" indent="-285750">
              <a:buFont typeface="Arial" panose="020B0604020202020204" pitchFamily="34" charset="0"/>
              <a:buChar char="•"/>
            </a:pPr>
            <a:r>
              <a:rPr lang="en-US" dirty="0"/>
              <a:t>Implementing this method requires a detailed understanding of the system dynamics and model parameters.</a:t>
            </a:r>
          </a:p>
          <a:p>
            <a:pPr marL="285750" indent="-285750">
              <a:buFont typeface="Arial" panose="020B0604020202020204" pitchFamily="34" charset="0"/>
              <a:buChar char="•"/>
            </a:pPr>
            <a:r>
              <a:rPr lang="en-US" dirty="0"/>
              <a:t>This method may require significant computational resources for real-time SOC estimation.</a:t>
            </a:r>
            <a:endParaRPr lang="en-IN" dirty="0"/>
          </a:p>
        </p:txBody>
      </p:sp>
      <p:pic>
        <p:nvPicPr>
          <p:cNvPr id="21" name="Picture 20" descr="A diagram of a computer&#10;&#10;Description automatically generated">
            <a:extLst>
              <a:ext uri="{FF2B5EF4-FFF2-40B4-BE49-F238E27FC236}">
                <a16:creationId xmlns:a16="http://schemas.microsoft.com/office/drawing/2014/main" id="{B09676DE-1C94-A969-479B-7C26F680A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7484" y="3468851"/>
            <a:ext cx="4194516" cy="2445907"/>
          </a:xfrm>
          <a:prstGeom prst="rect">
            <a:avLst/>
          </a:prstGeom>
        </p:spPr>
      </p:pic>
    </p:spTree>
    <p:extLst>
      <p:ext uri="{BB962C8B-B14F-4D97-AF65-F5344CB8AC3E}">
        <p14:creationId xmlns:p14="http://schemas.microsoft.com/office/powerpoint/2010/main" val="295858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971B2-4924-9323-9CE9-C07A3F293A8E}"/>
              </a:ext>
            </a:extLst>
          </p:cNvPr>
          <p:cNvSpPr/>
          <p:nvPr/>
        </p:nvSpPr>
        <p:spPr>
          <a:xfrm>
            <a:off x="3885338" y="431704"/>
            <a:ext cx="3744974" cy="20649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8" name="TextBox 7">
            <a:extLst>
              <a:ext uri="{FF2B5EF4-FFF2-40B4-BE49-F238E27FC236}">
                <a16:creationId xmlns:a16="http://schemas.microsoft.com/office/drawing/2014/main" id="{EC960BF3-54B8-A942-5968-2A118164A938}"/>
              </a:ext>
            </a:extLst>
          </p:cNvPr>
          <p:cNvSpPr txBox="1"/>
          <p:nvPr/>
        </p:nvSpPr>
        <p:spPr>
          <a:xfrm>
            <a:off x="4851217" y="431704"/>
            <a:ext cx="2096023" cy="400110"/>
          </a:xfrm>
          <a:prstGeom prst="rect">
            <a:avLst/>
          </a:prstGeom>
          <a:noFill/>
        </p:spPr>
        <p:txBody>
          <a:bodyPr wrap="square" rtlCol="0">
            <a:spAutoFit/>
          </a:bodyPr>
          <a:lstStyle/>
          <a:p>
            <a:r>
              <a:rPr lang="en-IN" sz="2000" dirty="0">
                <a:solidFill>
                  <a:schemeClr val="accent6">
                    <a:lumMod val="75000"/>
                  </a:schemeClr>
                </a:solidFill>
              </a:rPr>
              <a:t>SOH Calculation</a:t>
            </a:r>
          </a:p>
        </p:txBody>
      </p:sp>
      <p:sp>
        <p:nvSpPr>
          <p:cNvPr id="9" name="TextBox 8">
            <a:extLst>
              <a:ext uri="{FF2B5EF4-FFF2-40B4-BE49-F238E27FC236}">
                <a16:creationId xmlns:a16="http://schemas.microsoft.com/office/drawing/2014/main" id="{D5CF9527-32AF-CA78-B287-B3E96268B08C}"/>
              </a:ext>
            </a:extLst>
          </p:cNvPr>
          <p:cNvSpPr txBox="1"/>
          <p:nvPr/>
        </p:nvSpPr>
        <p:spPr>
          <a:xfrm>
            <a:off x="4075547" y="752910"/>
            <a:ext cx="3647361" cy="1754326"/>
          </a:xfrm>
          <a:prstGeom prst="rect">
            <a:avLst/>
          </a:prstGeom>
          <a:noFill/>
        </p:spPr>
        <p:txBody>
          <a:bodyPr wrap="square" rtlCol="0">
            <a:spAutoFit/>
          </a:bodyPr>
          <a:lstStyle/>
          <a:p>
            <a:pPr marL="285750" indent="-285750">
              <a:buFont typeface="Arial" panose="020B0604020202020204" pitchFamily="34" charset="0"/>
              <a:buChar char="•"/>
            </a:pPr>
            <a:r>
              <a:rPr lang="en-IN" dirty="0"/>
              <a:t>Energy capacity-based method</a:t>
            </a:r>
          </a:p>
          <a:p>
            <a:pPr marL="285750" indent="-285750">
              <a:buFont typeface="Arial" panose="020B0604020202020204" pitchFamily="34" charset="0"/>
              <a:buChar char="•"/>
            </a:pPr>
            <a:r>
              <a:rPr lang="en-IN" dirty="0"/>
              <a:t>Cycle count based method</a:t>
            </a:r>
          </a:p>
          <a:p>
            <a:pPr marL="285750" indent="-285750">
              <a:buFont typeface="Arial" panose="020B0604020202020204" pitchFamily="34" charset="0"/>
              <a:buChar char="•"/>
            </a:pPr>
            <a:r>
              <a:rPr lang="en-IN" dirty="0"/>
              <a:t>Cycle count + average temperature-based method</a:t>
            </a:r>
          </a:p>
          <a:p>
            <a:pPr marL="285750" indent="-285750">
              <a:buFont typeface="Arial" panose="020B0604020202020204" pitchFamily="34" charset="0"/>
              <a:buChar char="•"/>
            </a:pPr>
            <a:r>
              <a:rPr lang="en-IN" dirty="0"/>
              <a:t>Internal resistance-based method</a:t>
            </a:r>
          </a:p>
          <a:p>
            <a:pPr marL="285750" indent="-285750">
              <a:buFont typeface="Arial" panose="020B0604020202020204" pitchFamily="34" charset="0"/>
              <a:buChar char="•"/>
            </a:pPr>
            <a:r>
              <a:rPr lang="en-IN" dirty="0"/>
              <a:t>Use of AI/ML</a:t>
            </a:r>
          </a:p>
        </p:txBody>
      </p:sp>
      <p:sp>
        <p:nvSpPr>
          <p:cNvPr id="14" name="TextBox 13">
            <a:extLst>
              <a:ext uri="{FF2B5EF4-FFF2-40B4-BE49-F238E27FC236}">
                <a16:creationId xmlns:a16="http://schemas.microsoft.com/office/drawing/2014/main" id="{C75C89C5-F103-BA75-81FA-8BF367603A78}"/>
              </a:ext>
            </a:extLst>
          </p:cNvPr>
          <p:cNvSpPr txBox="1"/>
          <p:nvPr/>
        </p:nvSpPr>
        <p:spPr>
          <a:xfrm>
            <a:off x="767079" y="-29961"/>
            <a:ext cx="11139948" cy="461665"/>
          </a:xfrm>
          <a:prstGeom prst="rect">
            <a:avLst/>
          </a:prstGeom>
          <a:noFill/>
        </p:spPr>
        <p:txBody>
          <a:bodyPr wrap="square" rtlCol="0">
            <a:spAutoFit/>
          </a:bodyPr>
          <a:lstStyle/>
          <a:p>
            <a:r>
              <a:rPr lang="en-IN" sz="2400" dirty="0">
                <a:solidFill>
                  <a:schemeClr val="accent6">
                    <a:lumMod val="75000"/>
                  </a:schemeClr>
                </a:solidFill>
              </a:rPr>
              <a:t>Algorithm use to determine state of charge (SOC) and state of health (SOH) of a battery</a:t>
            </a:r>
          </a:p>
        </p:txBody>
      </p:sp>
      <p:sp>
        <p:nvSpPr>
          <p:cNvPr id="16" name="TextBox 15">
            <a:extLst>
              <a:ext uri="{FF2B5EF4-FFF2-40B4-BE49-F238E27FC236}">
                <a16:creationId xmlns:a16="http://schemas.microsoft.com/office/drawing/2014/main" id="{18B288FD-88B3-CBAA-3578-2CBF88AB9153}"/>
              </a:ext>
            </a:extLst>
          </p:cNvPr>
          <p:cNvSpPr txBox="1"/>
          <p:nvPr/>
        </p:nvSpPr>
        <p:spPr>
          <a:xfrm>
            <a:off x="0" y="2558793"/>
            <a:ext cx="12327349" cy="5232202"/>
          </a:xfrm>
          <a:prstGeom prst="rect">
            <a:avLst/>
          </a:prstGeom>
          <a:noFill/>
        </p:spPr>
        <p:txBody>
          <a:bodyPr wrap="square" rtlCol="0">
            <a:spAutoFit/>
          </a:bodyPr>
          <a:lstStyle/>
          <a:p>
            <a:pPr marL="285750" indent="-285750">
              <a:buFont typeface="Arial" panose="020B0604020202020204" pitchFamily="34" charset="0"/>
              <a:buChar char="•"/>
            </a:pPr>
            <a:r>
              <a:rPr lang="en-IN" sz="2000" dirty="0"/>
              <a:t>SOH is estimated by comparing the actual energy capacity of the battery with its initial energy capacity when the battery is new. </a:t>
            </a:r>
            <a:r>
              <a:rPr lang="en-US" sz="2000" dirty="0"/>
              <a:t>The energy capacity decreases as the battery gets older.</a:t>
            </a:r>
          </a:p>
          <a:p>
            <a:endParaRPr lang="en-US" sz="2000" dirty="0"/>
          </a:p>
          <a:p>
            <a:pPr marL="285750" indent="-285750">
              <a:buFont typeface="Arial" panose="020B0604020202020204" pitchFamily="34" charset="0"/>
              <a:buChar char="•"/>
            </a:pPr>
            <a:r>
              <a:rPr lang="en-US" sz="2000" dirty="0"/>
              <a:t> Capacity of a battery degrades with each charge-discharge cycle it goes through. By monitoring the number of cycles, one can estimate the degradation level and overall health of the battery.</a:t>
            </a:r>
          </a:p>
          <a:p>
            <a:endParaRPr lang="en-US" sz="2000" dirty="0"/>
          </a:p>
          <a:p>
            <a:pPr marL="285750" indent="-285750">
              <a:buFont typeface="Arial" panose="020B0604020202020204" pitchFamily="34" charset="0"/>
              <a:buChar char="•"/>
            </a:pPr>
            <a:r>
              <a:rPr lang="en-US" sz="2000" dirty="0"/>
              <a:t> Degradation effects of cycling with the impact of temperature, providing a more thorough assessment of battery health.</a:t>
            </a:r>
          </a:p>
          <a:p>
            <a:endParaRPr lang="en-US" sz="2000" dirty="0"/>
          </a:p>
          <a:p>
            <a:pPr marL="285750" indent="-285750">
              <a:buFont typeface="Arial" panose="020B0604020202020204" pitchFamily="34" charset="0"/>
              <a:buChar char="•"/>
            </a:pPr>
            <a:r>
              <a:rPr lang="en-US" sz="2000" dirty="0"/>
              <a:t>The internal resistance of a battery increases as the battery degrades due to several factors . By monitoring changes in internal resistance, it is possible to estimate the SOH of the battery.</a:t>
            </a:r>
          </a:p>
          <a:p>
            <a:endParaRPr lang="en-US" sz="2000" dirty="0"/>
          </a:p>
          <a:p>
            <a:pPr marL="285750" indent="-285750">
              <a:buFont typeface="Arial" panose="020B0604020202020204" pitchFamily="34" charset="0"/>
              <a:buChar char="•"/>
            </a:pPr>
            <a:r>
              <a:rPr lang="en-US" sz="2000" dirty="0"/>
              <a:t>AI/ML algorithms require access to sensor data such as voltage, current, temperature, and internal resistance measurements from the BMS and can  provide accurate SOH estimates based on multiple factors.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098833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0BE946-0A12-7396-B8EF-A1E616F96B4B}"/>
              </a:ext>
            </a:extLst>
          </p:cNvPr>
          <p:cNvSpPr txBox="1"/>
          <p:nvPr/>
        </p:nvSpPr>
        <p:spPr>
          <a:xfrm>
            <a:off x="2989108" y="-16269"/>
            <a:ext cx="7917084" cy="461665"/>
          </a:xfrm>
          <a:prstGeom prst="rect">
            <a:avLst/>
          </a:prstGeom>
          <a:noFill/>
        </p:spPr>
        <p:txBody>
          <a:bodyPr wrap="square" rtlCol="0">
            <a:spAutoFit/>
          </a:bodyPr>
          <a:lstStyle/>
          <a:p>
            <a:r>
              <a:rPr lang="en-IN" sz="2400" dirty="0">
                <a:solidFill>
                  <a:schemeClr val="accent6">
                    <a:lumMod val="75000"/>
                  </a:schemeClr>
                </a:solidFill>
              </a:rPr>
              <a:t>Battery Thermal Management System (BTMS)</a:t>
            </a:r>
          </a:p>
        </p:txBody>
      </p:sp>
      <p:sp>
        <p:nvSpPr>
          <p:cNvPr id="6" name="TextBox 5">
            <a:extLst>
              <a:ext uri="{FF2B5EF4-FFF2-40B4-BE49-F238E27FC236}">
                <a16:creationId xmlns:a16="http://schemas.microsoft.com/office/drawing/2014/main" id="{45115569-DDE7-117F-302B-3830114685CB}"/>
              </a:ext>
            </a:extLst>
          </p:cNvPr>
          <p:cNvSpPr txBox="1"/>
          <p:nvPr/>
        </p:nvSpPr>
        <p:spPr>
          <a:xfrm>
            <a:off x="68826" y="468050"/>
            <a:ext cx="12192000" cy="646331"/>
          </a:xfrm>
          <a:prstGeom prst="rect">
            <a:avLst/>
          </a:prstGeom>
          <a:noFill/>
        </p:spPr>
        <p:txBody>
          <a:bodyPr wrap="square" rtlCol="0">
            <a:spAutoFit/>
          </a:bodyPr>
          <a:lstStyle/>
          <a:p>
            <a:r>
              <a:rPr lang="en-US" dirty="0"/>
              <a:t>BTMS is responsible for providing effective cooling or heating to battery cells, as well as other elements in the pack, to maintain the operating temperature within the desired range.</a:t>
            </a:r>
            <a:endParaRPr lang="en-IN" dirty="0"/>
          </a:p>
        </p:txBody>
      </p:sp>
      <p:sp>
        <p:nvSpPr>
          <p:cNvPr id="7" name="TextBox 6">
            <a:extLst>
              <a:ext uri="{FF2B5EF4-FFF2-40B4-BE49-F238E27FC236}">
                <a16:creationId xmlns:a16="http://schemas.microsoft.com/office/drawing/2014/main" id="{25EAFE56-4CB7-CB5F-A0CA-74711E31A111}"/>
              </a:ext>
            </a:extLst>
          </p:cNvPr>
          <p:cNvSpPr txBox="1"/>
          <p:nvPr/>
        </p:nvSpPr>
        <p:spPr>
          <a:xfrm>
            <a:off x="0" y="4128347"/>
            <a:ext cx="7396222" cy="369332"/>
          </a:xfrm>
          <a:prstGeom prst="rect">
            <a:avLst/>
          </a:prstGeom>
          <a:noFill/>
        </p:spPr>
        <p:txBody>
          <a:bodyPr wrap="square" rtlCol="0">
            <a:spAutoFit/>
          </a:bodyPr>
          <a:lstStyle/>
          <a:p>
            <a:r>
              <a:rPr lang="en-IN" dirty="0">
                <a:solidFill>
                  <a:schemeClr val="accent6">
                    <a:lumMod val="75000"/>
                  </a:schemeClr>
                </a:solidFill>
              </a:rPr>
              <a:t> How BMS and BTMS are interconnected?</a:t>
            </a:r>
          </a:p>
        </p:txBody>
      </p:sp>
      <p:sp>
        <p:nvSpPr>
          <p:cNvPr id="8" name="TextBox 7">
            <a:extLst>
              <a:ext uri="{FF2B5EF4-FFF2-40B4-BE49-F238E27FC236}">
                <a16:creationId xmlns:a16="http://schemas.microsoft.com/office/drawing/2014/main" id="{64B0E390-2E74-4E63-39E1-54C46B3A11B3}"/>
              </a:ext>
            </a:extLst>
          </p:cNvPr>
          <p:cNvSpPr txBox="1"/>
          <p:nvPr/>
        </p:nvSpPr>
        <p:spPr>
          <a:xfrm>
            <a:off x="0" y="4523017"/>
            <a:ext cx="1212317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BMS and BTMS communicate data between each other to ensure coordinated control based on the battery's state and thermal conditions.</a:t>
            </a:r>
          </a:p>
          <a:p>
            <a:endParaRPr lang="en-US" dirty="0"/>
          </a:p>
          <a:p>
            <a:pPr marL="285750" indent="-285750">
              <a:buFont typeface="Arial" panose="020B0604020202020204" pitchFamily="34" charset="0"/>
              <a:buChar char="•"/>
            </a:pPr>
            <a:r>
              <a:rPr lang="en-US" dirty="0"/>
              <a:t>The BMS can also provide commands to the BTMS to activate cooling or heating systems to maintain the battery within the optimal temperature range.</a:t>
            </a:r>
          </a:p>
          <a:p>
            <a:endParaRPr lang="en-US" dirty="0"/>
          </a:p>
          <a:p>
            <a:pPr marL="285750" indent="-285750">
              <a:buFont typeface="Arial" panose="020B0604020202020204" pitchFamily="34" charset="0"/>
              <a:buChar char="•"/>
            </a:pPr>
            <a:r>
              <a:rPr lang="en-US" dirty="0"/>
              <a:t>In case of temperature anomalies, the BMS can trigger safety protocols, such as reducing charging rates or shutting down operations, while the BTMS adjusts thermal management to stabilize the temperature.</a:t>
            </a:r>
          </a:p>
          <a:p>
            <a:endParaRPr lang="en-US" dirty="0"/>
          </a:p>
          <a:p>
            <a:pPr marL="285750" indent="-285750">
              <a:buFont typeface="Arial" panose="020B0604020202020204" pitchFamily="34" charset="0"/>
              <a:buChar char="•"/>
            </a:pPr>
            <a:endParaRPr lang="en-IN" dirty="0"/>
          </a:p>
        </p:txBody>
      </p:sp>
      <p:pic>
        <p:nvPicPr>
          <p:cNvPr id="12" name="Picture 11" descr="A diagram of a battery pack&#10;&#10;Description automatically generated">
            <a:extLst>
              <a:ext uri="{FF2B5EF4-FFF2-40B4-BE49-F238E27FC236}">
                <a16:creationId xmlns:a16="http://schemas.microsoft.com/office/drawing/2014/main" id="{38CFA1A3-6C0D-AC18-E0EB-E0604A08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245" y="1259408"/>
            <a:ext cx="2968347" cy="2169591"/>
          </a:xfrm>
          <a:prstGeom prst="rect">
            <a:avLst/>
          </a:prstGeom>
        </p:spPr>
      </p:pic>
      <p:pic>
        <p:nvPicPr>
          <p:cNvPr id="18" name="Picture 17" descr="Diagram of a diagram showing different types of cooling&#10;&#10;Description automatically generated">
            <a:extLst>
              <a:ext uri="{FF2B5EF4-FFF2-40B4-BE49-F238E27FC236}">
                <a16:creationId xmlns:a16="http://schemas.microsoft.com/office/drawing/2014/main" id="{C20C124C-2440-C2D3-61D5-0BEDCEA90298}"/>
              </a:ext>
            </a:extLst>
          </p:cNvPr>
          <p:cNvPicPr>
            <a:picLocks noChangeAspect="1"/>
          </p:cNvPicPr>
          <p:nvPr/>
        </p:nvPicPr>
        <p:blipFill rotWithShape="1">
          <a:blip r:embed="rId4">
            <a:extLst>
              <a:ext uri="{28A0092B-C50C-407E-A947-70E740481C1C}">
                <a14:useLocalDpi xmlns:a14="http://schemas.microsoft.com/office/drawing/2010/main" val="0"/>
              </a:ext>
            </a:extLst>
          </a:blip>
          <a:srcRect t="15605" b="18364"/>
          <a:stretch/>
        </p:blipFill>
        <p:spPr>
          <a:xfrm>
            <a:off x="3911617" y="1191848"/>
            <a:ext cx="4780344" cy="2340711"/>
          </a:xfrm>
          <a:prstGeom prst="rect">
            <a:avLst/>
          </a:prstGeom>
        </p:spPr>
      </p:pic>
      <p:pic>
        <p:nvPicPr>
          <p:cNvPr id="22" name="Picture 21" descr="A diagram of a system&#10;&#10;Description automatically generated">
            <a:extLst>
              <a:ext uri="{FF2B5EF4-FFF2-40B4-BE49-F238E27FC236}">
                <a16:creationId xmlns:a16="http://schemas.microsoft.com/office/drawing/2014/main" id="{AB629957-3D6D-1767-66C8-D9407530AA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6" y="1368726"/>
            <a:ext cx="3728648" cy="2555819"/>
          </a:xfrm>
          <a:prstGeom prst="rect">
            <a:avLst/>
          </a:prstGeom>
        </p:spPr>
      </p:pic>
    </p:spTree>
    <p:extLst>
      <p:ext uri="{BB962C8B-B14F-4D97-AF65-F5344CB8AC3E}">
        <p14:creationId xmlns:p14="http://schemas.microsoft.com/office/powerpoint/2010/main" val="2179272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F04C40-57B0-F2A0-0F79-7BB707462FF2}"/>
              </a:ext>
            </a:extLst>
          </p:cNvPr>
          <p:cNvSpPr txBox="1"/>
          <p:nvPr/>
        </p:nvSpPr>
        <p:spPr>
          <a:xfrm>
            <a:off x="4907666" y="7750"/>
            <a:ext cx="4861367" cy="461665"/>
          </a:xfrm>
          <a:prstGeom prst="rect">
            <a:avLst/>
          </a:prstGeom>
          <a:noFill/>
        </p:spPr>
        <p:txBody>
          <a:bodyPr wrap="square" rtlCol="0">
            <a:spAutoFit/>
          </a:bodyPr>
          <a:lstStyle/>
          <a:p>
            <a:r>
              <a:rPr lang="en-IN" sz="2400" dirty="0">
                <a:solidFill>
                  <a:schemeClr val="accent6">
                    <a:lumMod val="75000"/>
                  </a:schemeClr>
                </a:solidFill>
              </a:rPr>
              <a:t>BTMS Classifications </a:t>
            </a:r>
          </a:p>
        </p:txBody>
      </p:sp>
      <p:pic>
        <p:nvPicPr>
          <p:cNvPr id="7" name="Picture 6" descr="A blue and white rectangles with white text&#10;&#10;Description automatically generated">
            <a:extLst>
              <a:ext uri="{FF2B5EF4-FFF2-40B4-BE49-F238E27FC236}">
                <a16:creationId xmlns:a16="http://schemas.microsoft.com/office/drawing/2014/main" id="{ECBFD521-9291-D0E3-AF03-615B6B40C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247" y="833744"/>
            <a:ext cx="3202158" cy="924079"/>
          </a:xfrm>
          <a:prstGeom prst="rect">
            <a:avLst/>
          </a:prstGeom>
        </p:spPr>
      </p:pic>
      <p:pic>
        <p:nvPicPr>
          <p:cNvPr id="9" name="Picture 8" descr="A diagram of different types of components&#10;&#10;Description automatically generated">
            <a:extLst>
              <a:ext uri="{FF2B5EF4-FFF2-40B4-BE49-F238E27FC236}">
                <a16:creationId xmlns:a16="http://schemas.microsoft.com/office/drawing/2014/main" id="{8E8F4BBE-6D17-6766-0990-FB4C8247D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4986" y="235811"/>
            <a:ext cx="2698188" cy="2356224"/>
          </a:xfrm>
          <a:prstGeom prst="rect">
            <a:avLst/>
          </a:prstGeom>
        </p:spPr>
      </p:pic>
      <p:pic>
        <p:nvPicPr>
          <p:cNvPr id="13" name="Picture 12" descr="A diagram of different types of components&#10;&#10;Description automatically generated">
            <a:extLst>
              <a:ext uri="{FF2B5EF4-FFF2-40B4-BE49-F238E27FC236}">
                <a16:creationId xmlns:a16="http://schemas.microsoft.com/office/drawing/2014/main" id="{6EADEEE4-196C-18A9-EF1B-83760684E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504" y="562002"/>
            <a:ext cx="4856224" cy="1748241"/>
          </a:xfrm>
          <a:prstGeom prst="rect">
            <a:avLst/>
          </a:prstGeom>
        </p:spPr>
      </p:pic>
      <p:sp>
        <p:nvSpPr>
          <p:cNvPr id="14" name="Rectangle 13">
            <a:extLst>
              <a:ext uri="{FF2B5EF4-FFF2-40B4-BE49-F238E27FC236}">
                <a16:creationId xmlns:a16="http://schemas.microsoft.com/office/drawing/2014/main" id="{B36A7B5F-A128-D914-DAA7-FEE1855C4028}"/>
              </a:ext>
            </a:extLst>
          </p:cNvPr>
          <p:cNvSpPr/>
          <p:nvPr/>
        </p:nvSpPr>
        <p:spPr>
          <a:xfrm>
            <a:off x="74869" y="3051583"/>
            <a:ext cx="3837374" cy="34163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TextBox 14">
            <a:extLst>
              <a:ext uri="{FF2B5EF4-FFF2-40B4-BE49-F238E27FC236}">
                <a16:creationId xmlns:a16="http://schemas.microsoft.com/office/drawing/2014/main" id="{5FD5D579-0D6D-008F-807E-F2D70D26747F}"/>
              </a:ext>
            </a:extLst>
          </p:cNvPr>
          <p:cNvSpPr txBox="1"/>
          <p:nvPr/>
        </p:nvSpPr>
        <p:spPr>
          <a:xfrm>
            <a:off x="68826" y="3207720"/>
            <a:ext cx="4178463" cy="3416320"/>
          </a:xfrm>
          <a:prstGeom prst="rect">
            <a:avLst/>
          </a:prstGeom>
          <a:noFill/>
        </p:spPr>
        <p:txBody>
          <a:bodyPr wrap="square" rtlCol="0">
            <a:spAutoFit/>
          </a:bodyPr>
          <a:lstStyle/>
          <a:p>
            <a:r>
              <a:rPr lang="en-IN" dirty="0"/>
              <a:t>                      </a:t>
            </a:r>
            <a:r>
              <a:rPr lang="en-IN" b="1" dirty="0"/>
              <a:t>Internal BTMS</a:t>
            </a:r>
          </a:p>
          <a:p>
            <a:pPr marL="285750" indent="-285750">
              <a:buFont typeface="Arial" panose="020B0604020202020204" pitchFamily="34" charset="0"/>
              <a:buChar char="•"/>
            </a:pPr>
            <a:r>
              <a:rPr lang="en-IN" dirty="0"/>
              <a:t>Battery Thermal performance is improved by reducing the battery internal resistance.</a:t>
            </a:r>
          </a:p>
          <a:p>
            <a:pPr marL="285750" indent="-285750">
              <a:buFont typeface="Arial" panose="020B0604020202020204" pitchFamily="34" charset="0"/>
              <a:buChar char="•"/>
            </a:pPr>
            <a:r>
              <a:rPr lang="en-IN" dirty="0"/>
              <a:t>Improved by modifying Anode or Cathode material, electrolyte and separator.</a:t>
            </a:r>
          </a:p>
          <a:p>
            <a:pPr marL="285750" indent="-285750">
              <a:buFont typeface="Arial" panose="020B0604020202020204" pitchFamily="34" charset="0"/>
              <a:buChar char="•"/>
            </a:pPr>
            <a:r>
              <a:rPr lang="en-IN" dirty="0"/>
              <a:t>This is not a popular due to implementation at battery/cell manufacture only.</a:t>
            </a:r>
          </a:p>
          <a:p>
            <a:pPr marL="285750" indent="-285750">
              <a:buFont typeface="Arial" panose="020B0604020202020204" pitchFamily="34" charset="0"/>
              <a:buChar char="•"/>
            </a:pPr>
            <a:endParaRPr lang="en-IN" dirty="0"/>
          </a:p>
          <a:p>
            <a:endParaRPr lang="en-IN" dirty="0"/>
          </a:p>
        </p:txBody>
      </p:sp>
      <p:sp>
        <p:nvSpPr>
          <p:cNvPr id="18" name="Rectangle 17">
            <a:extLst>
              <a:ext uri="{FF2B5EF4-FFF2-40B4-BE49-F238E27FC236}">
                <a16:creationId xmlns:a16="http://schemas.microsoft.com/office/drawing/2014/main" id="{54A72141-16B6-5337-F4A4-8B017EE98358}"/>
              </a:ext>
            </a:extLst>
          </p:cNvPr>
          <p:cNvSpPr/>
          <p:nvPr/>
        </p:nvSpPr>
        <p:spPr>
          <a:xfrm>
            <a:off x="4166886" y="3051584"/>
            <a:ext cx="3837374" cy="34163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1B1A46EB-069E-8574-9ABB-3057489D16B7}"/>
              </a:ext>
            </a:extLst>
          </p:cNvPr>
          <p:cNvSpPr/>
          <p:nvPr/>
        </p:nvSpPr>
        <p:spPr>
          <a:xfrm>
            <a:off x="8258903" y="3051582"/>
            <a:ext cx="3730243" cy="34163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TextBox 19">
            <a:extLst>
              <a:ext uri="{FF2B5EF4-FFF2-40B4-BE49-F238E27FC236}">
                <a16:creationId xmlns:a16="http://schemas.microsoft.com/office/drawing/2014/main" id="{EE1D321B-6544-C0A6-0707-4979D057FA01}"/>
              </a:ext>
            </a:extLst>
          </p:cNvPr>
          <p:cNvSpPr txBox="1"/>
          <p:nvPr/>
        </p:nvSpPr>
        <p:spPr>
          <a:xfrm>
            <a:off x="4112543" y="3091872"/>
            <a:ext cx="3946060" cy="3970318"/>
          </a:xfrm>
          <a:prstGeom prst="rect">
            <a:avLst/>
          </a:prstGeom>
          <a:noFill/>
        </p:spPr>
        <p:txBody>
          <a:bodyPr wrap="square" rtlCol="0">
            <a:spAutoFit/>
          </a:bodyPr>
          <a:lstStyle/>
          <a:p>
            <a:r>
              <a:rPr lang="en-IN" b="1" dirty="0"/>
              <a:t>                    Active BTMS</a:t>
            </a:r>
          </a:p>
          <a:p>
            <a:pPr marL="285750" indent="-285750">
              <a:buFont typeface="Arial" panose="020B0604020202020204" pitchFamily="34" charset="0"/>
              <a:buChar char="•"/>
            </a:pPr>
            <a:r>
              <a:rPr lang="en-IN" dirty="0"/>
              <a:t>This strategy is based on the fluid in motion, consume extra energy to power this fluid.</a:t>
            </a:r>
          </a:p>
          <a:p>
            <a:pPr marL="285750" indent="-285750">
              <a:buFont typeface="Arial" panose="020B0604020202020204" pitchFamily="34" charset="0"/>
              <a:buChar char="•"/>
            </a:pPr>
            <a:r>
              <a:rPr lang="en-IN" dirty="0"/>
              <a:t>When liquid coolants are used, they can be in direct contact with the cells or circulate inside pipes and act indirectly.</a:t>
            </a:r>
          </a:p>
          <a:p>
            <a:pPr marL="285750" indent="-285750">
              <a:buFont typeface="Arial" panose="020B0604020202020204" pitchFamily="34" charset="0"/>
              <a:buChar char="•"/>
            </a:pPr>
            <a:r>
              <a:rPr lang="en-IN" dirty="0"/>
              <a:t>Generally, this strategy has better capacity to dissipate heat from battery, but it is costly and more complex.</a:t>
            </a:r>
          </a:p>
          <a:p>
            <a:endParaRPr lang="en-IN" dirty="0"/>
          </a:p>
          <a:p>
            <a:endParaRPr lang="en-IN" b="1" dirty="0"/>
          </a:p>
        </p:txBody>
      </p:sp>
      <p:sp>
        <p:nvSpPr>
          <p:cNvPr id="21" name="TextBox 20">
            <a:extLst>
              <a:ext uri="{FF2B5EF4-FFF2-40B4-BE49-F238E27FC236}">
                <a16:creationId xmlns:a16="http://schemas.microsoft.com/office/drawing/2014/main" id="{69A17B34-35B3-5DF4-62CE-0E93D947335B}"/>
              </a:ext>
            </a:extLst>
          </p:cNvPr>
          <p:cNvSpPr txBox="1"/>
          <p:nvPr/>
        </p:nvSpPr>
        <p:spPr>
          <a:xfrm>
            <a:off x="8258902" y="3091872"/>
            <a:ext cx="3730243" cy="4247317"/>
          </a:xfrm>
          <a:prstGeom prst="rect">
            <a:avLst/>
          </a:prstGeom>
          <a:noFill/>
        </p:spPr>
        <p:txBody>
          <a:bodyPr wrap="square" rtlCol="0">
            <a:spAutoFit/>
          </a:bodyPr>
          <a:lstStyle/>
          <a:p>
            <a:r>
              <a:rPr lang="en-IN" b="1" dirty="0"/>
              <a:t>                  Passive BTMS</a:t>
            </a:r>
          </a:p>
          <a:p>
            <a:pPr marL="285750" indent="-285750">
              <a:buFont typeface="Arial" panose="020B0604020202020204" pitchFamily="34" charset="0"/>
              <a:buChar char="•"/>
            </a:pPr>
            <a:r>
              <a:rPr lang="en-IN" dirty="0"/>
              <a:t>In this strategy, there is no fluid in motion, it needs specific structure on the surface of battery to remove heat (PCM or HP).</a:t>
            </a:r>
          </a:p>
          <a:p>
            <a:pPr marL="285750" indent="-285750">
              <a:buFont typeface="Arial" panose="020B0604020202020204" pitchFamily="34" charset="0"/>
              <a:buChar char="•"/>
            </a:pPr>
            <a:r>
              <a:rPr lang="en-IN" dirty="0"/>
              <a:t>PCM : Phase Change Material</a:t>
            </a:r>
          </a:p>
          <a:p>
            <a:r>
              <a:rPr lang="en-IN" dirty="0"/>
              <a:t>      It is generally used with the aim of</a:t>
            </a:r>
          </a:p>
          <a:p>
            <a:r>
              <a:rPr lang="en-IN" dirty="0"/>
              <a:t>      improved temperature uniformity.       </a:t>
            </a:r>
          </a:p>
          <a:p>
            <a:pPr marL="285750" indent="-285750">
              <a:buFont typeface="Arial" panose="020B0604020202020204" pitchFamily="34" charset="0"/>
              <a:buChar char="•"/>
            </a:pPr>
            <a:r>
              <a:rPr lang="en-IN" dirty="0"/>
              <a:t>HP : Heat Pipe </a:t>
            </a:r>
          </a:p>
          <a:p>
            <a:r>
              <a:rPr lang="en-IN" dirty="0"/>
              <a:t>     It is used for their high thermal</a:t>
            </a:r>
          </a:p>
          <a:p>
            <a:r>
              <a:rPr lang="en-IN" dirty="0"/>
              <a:t>     conductivity and quick response.</a:t>
            </a:r>
          </a:p>
          <a:p>
            <a:pPr marL="285750" indent="-285750">
              <a:buFont typeface="Arial" panose="020B0604020202020204" pitchFamily="34" charset="0"/>
              <a:buChar char="•"/>
            </a:pPr>
            <a:r>
              <a:rPr lang="en-IN" dirty="0"/>
              <a:t>TEC : Thermal Electric Cooler</a:t>
            </a:r>
          </a:p>
          <a:p>
            <a:endParaRPr lang="en-IN" dirty="0"/>
          </a:p>
          <a:p>
            <a:endParaRPr lang="en-IN" dirty="0"/>
          </a:p>
          <a:p>
            <a:endParaRPr lang="en-IN" b="1" dirty="0"/>
          </a:p>
        </p:txBody>
      </p:sp>
    </p:spTree>
    <p:extLst>
      <p:ext uri="{BB962C8B-B14F-4D97-AF65-F5344CB8AC3E}">
        <p14:creationId xmlns:p14="http://schemas.microsoft.com/office/powerpoint/2010/main" val="1278650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F8A843-69AC-E0D9-4BAC-4ECAA85FC9A3}"/>
              </a:ext>
            </a:extLst>
          </p:cNvPr>
          <p:cNvSpPr txBox="1"/>
          <p:nvPr/>
        </p:nvSpPr>
        <p:spPr>
          <a:xfrm>
            <a:off x="4907666" y="7750"/>
            <a:ext cx="4861367" cy="461665"/>
          </a:xfrm>
          <a:prstGeom prst="rect">
            <a:avLst/>
          </a:prstGeom>
          <a:noFill/>
        </p:spPr>
        <p:txBody>
          <a:bodyPr wrap="square" rtlCol="0">
            <a:spAutoFit/>
          </a:bodyPr>
          <a:lstStyle/>
          <a:p>
            <a:r>
              <a:rPr lang="en-IN" sz="2400" dirty="0">
                <a:solidFill>
                  <a:schemeClr val="accent6">
                    <a:lumMod val="75000"/>
                  </a:schemeClr>
                </a:solidFill>
              </a:rPr>
              <a:t>BTMS Classifications </a:t>
            </a:r>
          </a:p>
        </p:txBody>
      </p:sp>
      <p:pic>
        <p:nvPicPr>
          <p:cNvPr id="18" name="Picture 17" descr="Diagram of a diagram showing a temperature measurement&#10;&#10;Description automatically generated">
            <a:extLst>
              <a:ext uri="{FF2B5EF4-FFF2-40B4-BE49-F238E27FC236}">
                <a16:creationId xmlns:a16="http://schemas.microsoft.com/office/drawing/2014/main" id="{0D624E33-B59D-C12E-3527-46B32BE5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506" y="2292071"/>
            <a:ext cx="4220502" cy="2183439"/>
          </a:xfrm>
          <a:prstGeom prst="rect">
            <a:avLst/>
          </a:prstGeom>
        </p:spPr>
      </p:pic>
      <p:pic>
        <p:nvPicPr>
          <p:cNvPr id="20" name="Picture 19" descr="Diagram of a diagram of a liquid and evaporation&#10;&#10;Description automatically generated">
            <a:extLst>
              <a:ext uri="{FF2B5EF4-FFF2-40B4-BE49-F238E27FC236}">
                <a16:creationId xmlns:a16="http://schemas.microsoft.com/office/drawing/2014/main" id="{31ADDD2A-9488-95F5-2BEA-BEEC9F4B1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067" y="7750"/>
            <a:ext cx="4627896" cy="2183439"/>
          </a:xfrm>
          <a:prstGeom prst="rect">
            <a:avLst/>
          </a:prstGeom>
        </p:spPr>
      </p:pic>
      <p:sp>
        <p:nvSpPr>
          <p:cNvPr id="24" name="TextBox 23">
            <a:extLst>
              <a:ext uri="{FF2B5EF4-FFF2-40B4-BE49-F238E27FC236}">
                <a16:creationId xmlns:a16="http://schemas.microsoft.com/office/drawing/2014/main" id="{E93AE26C-D36E-873C-2E4B-D002D89A2A54}"/>
              </a:ext>
            </a:extLst>
          </p:cNvPr>
          <p:cNvSpPr txBox="1"/>
          <p:nvPr/>
        </p:nvSpPr>
        <p:spPr>
          <a:xfrm>
            <a:off x="84929" y="532679"/>
            <a:ext cx="7061376" cy="6186309"/>
          </a:xfrm>
          <a:prstGeom prst="rect">
            <a:avLst/>
          </a:prstGeom>
          <a:noFill/>
        </p:spPr>
        <p:txBody>
          <a:bodyPr wrap="square" rtlCol="0">
            <a:spAutoFit/>
          </a:bodyPr>
          <a:lstStyle/>
          <a:p>
            <a:pPr marL="285750" indent="-285750">
              <a:buFont typeface="Arial" panose="020B0604020202020204" pitchFamily="34" charset="0"/>
              <a:buChar char="•"/>
            </a:pPr>
            <a:r>
              <a:rPr lang="en-IN" dirty="0"/>
              <a:t>Air-forced system is required for most applications. It will be best if air can flow through almost all the areas of battery. Multiple inlet and outlets can be considered.</a:t>
            </a:r>
          </a:p>
          <a:p>
            <a:endParaRPr lang="en-IN" dirty="0"/>
          </a:p>
          <a:p>
            <a:pPr marL="285750" indent="-285750">
              <a:buFont typeface="Arial" panose="020B0604020202020204" pitchFamily="34" charset="0"/>
              <a:buChar char="•"/>
            </a:pPr>
            <a:r>
              <a:rPr lang="en-IN" dirty="0"/>
              <a:t>Liquid possesses good heat capacity &amp; heat transfer coefficient, a suitable solution for the battery thermal management of electric vehicles, but it can add weight and additional power is required to circulate the fluid at desired rate.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PCM are substances that releases or absorbs enough energy to generate useful heat or cooling at a phase transition. They can be used to control the temperature in a wide range of applications, but in case of continuous charging and discharging cycle at high rates, there is a risk of PCM melting completely, leading to thermal instability and leakage of PCM.</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Heat pipes are heat transfer devices with extremely high thermal conductivity, ensuring better heat dissipation and temperature uniformity. In general, a heat pipe is composed of three sections: an evaporator, an adiabatic section through which vapor circulates and a condenser. In most applications heat pipe is coupled with forced air or liquid cooling for a more effective heat dissipation.</a:t>
            </a:r>
          </a:p>
        </p:txBody>
      </p:sp>
      <p:pic>
        <p:nvPicPr>
          <p:cNvPr id="30" name="Picture 29" descr="Diagram of a diagram of a heating system&#10;&#10;Description automatically generated with medium confidence">
            <a:extLst>
              <a:ext uri="{FF2B5EF4-FFF2-40B4-BE49-F238E27FC236}">
                <a16:creationId xmlns:a16="http://schemas.microsoft.com/office/drawing/2014/main" id="{88AE859A-ED10-BB07-E083-C0F9EC861F15}"/>
              </a:ext>
            </a:extLst>
          </p:cNvPr>
          <p:cNvPicPr>
            <a:picLocks noChangeAspect="1"/>
          </p:cNvPicPr>
          <p:nvPr/>
        </p:nvPicPr>
        <p:blipFill rotWithShape="1">
          <a:blip r:embed="rId4">
            <a:extLst>
              <a:ext uri="{28A0092B-C50C-407E-A947-70E740481C1C}">
                <a14:useLocalDpi xmlns:a14="http://schemas.microsoft.com/office/drawing/2010/main" val="0"/>
              </a:ext>
            </a:extLst>
          </a:blip>
          <a:srcRect b="12452"/>
          <a:stretch/>
        </p:blipFill>
        <p:spPr>
          <a:xfrm>
            <a:off x="7618444" y="4629658"/>
            <a:ext cx="4488627" cy="2003026"/>
          </a:xfrm>
          <a:prstGeom prst="rect">
            <a:avLst/>
          </a:prstGeom>
        </p:spPr>
      </p:pic>
    </p:spTree>
    <p:extLst>
      <p:ext uri="{BB962C8B-B14F-4D97-AF65-F5344CB8AC3E}">
        <p14:creationId xmlns:p14="http://schemas.microsoft.com/office/powerpoint/2010/main" val="1612217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101F-FAE9-5686-1D25-136C9759C95B}"/>
              </a:ext>
            </a:extLst>
          </p:cNvPr>
          <p:cNvSpPr>
            <a:spLocks noGrp="1"/>
          </p:cNvSpPr>
          <p:nvPr>
            <p:ph type="title"/>
          </p:nvPr>
        </p:nvSpPr>
        <p:spPr>
          <a:xfrm>
            <a:off x="838200" y="0"/>
            <a:ext cx="10515600" cy="825910"/>
          </a:xfrm>
        </p:spPr>
        <p:txBody>
          <a:bodyPr/>
          <a:lstStyle/>
          <a:p>
            <a:pPr algn="ctr"/>
            <a:r>
              <a:rPr lang="en-IN" dirty="0">
                <a:solidFill>
                  <a:schemeClr val="accent6">
                    <a:lumMod val="75000"/>
                  </a:schemeClr>
                </a:solidFill>
              </a:rPr>
              <a:t>Topics</a:t>
            </a:r>
            <a:r>
              <a:rPr lang="en-IN" dirty="0"/>
              <a:t> </a:t>
            </a:r>
          </a:p>
        </p:txBody>
      </p:sp>
      <p:sp>
        <p:nvSpPr>
          <p:cNvPr id="3" name="Content Placeholder 2">
            <a:extLst>
              <a:ext uri="{FF2B5EF4-FFF2-40B4-BE49-F238E27FC236}">
                <a16:creationId xmlns:a16="http://schemas.microsoft.com/office/drawing/2014/main" id="{677B6DE0-DF17-4E77-7C1D-3B61697E9963}"/>
              </a:ext>
            </a:extLst>
          </p:cNvPr>
          <p:cNvSpPr>
            <a:spLocks noGrp="1"/>
          </p:cNvSpPr>
          <p:nvPr>
            <p:ph idx="1"/>
          </p:nvPr>
        </p:nvSpPr>
        <p:spPr>
          <a:xfrm>
            <a:off x="383457" y="599767"/>
            <a:ext cx="10586884" cy="6027175"/>
          </a:xfrm>
        </p:spPr>
        <p:txBody>
          <a:bodyPr>
            <a:normAutofit fontScale="77500" lnSpcReduction="20000"/>
          </a:bodyPr>
          <a:lstStyle/>
          <a:p>
            <a:r>
              <a:rPr lang="en-IN" dirty="0"/>
              <a:t> History of Electric Vehicles</a:t>
            </a:r>
          </a:p>
          <a:p>
            <a:r>
              <a:rPr lang="en-IN" dirty="0"/>
              <a:t>Internal combustion engine vehicle vs Electric vehicle</a:t>
            </a:r>
          </a:p>
          <a:p>
            <a:r>
              <a:rPr lang="en-IN" dirty="0"/>
              <a:t> Types of battery</a:t>
            </a:r>
          </a:p>
          <a:p>
            <a:r>
              <a:rPr lang="en-IN" dirty="0"/>
              <a:t> Li battery vs lead-acid battery</a:t>
            </a:r>
          </a:p>
          <a:p>
            <a:r>
              <a:rPr lang="en-IN" dirty="0"/>
              <a:t>Charging Curve of Li battery and lead-acid battery</a:t>
            </a:r>
          </a:p>
          <a:p>
            <a:r>
              <a:rPr lang="en-IN" dirty="0"/>
              <a:t>C-rating of a battery and its importance</a:t>
            </a:r>
          </a:p>
          <a:p>
            <a:r>
              <a:rPr lang="en-IN" dirty="0"/>
              <a:t>Battery Chemistry</a:t>
            </a:r>
          </a:p>
          <a:p>
            <a:r>
              <a:rPr lang="en-IN" dirty="0"/>
              <a:t>Different batteries available in market</a:t>
            </a:r>
          </a:p>
          <a:p>
            <a:r>
              <a:rPr lang="en-IN" dirty="0"/>
              <a:t>Series and Parallel Battery Configurations of Lithium-ion</a:t>
            </a:r>
          </a:p>
          <a:p>
            <a:r>
              <a:rPr lang="en-IN" dirty="0"/>
              <a:t>Battery Management System (BMS)</a:t>
            </a:r>
          </a:p>
          <a:p>
            <a:r>
              <a:rPr lang="en-IN" dirty="0"/>
              <a:t>Protection given by BMS</a:t>
            </a:r>
          </a:p>
          <a:p>
            <a:r>
              <a:rPr lang="en-IN" dirty="0"/>
              <a:t>Algorithm use for determining battery’s state of charge, state of health etc.</a:t>
            </a:r>
          </a:p>
          <a:p>
            <a:r>
              <a:rPr lang="en-IN" dirty="0"/>
              <a:t>Battery Thermal Management System</a:t>
            </a:r>
          </a:p>
          <a:p>
            <a:r>
              <a:rPr lang="en-IN" dirty="0"/>
              <a:t>Regulatory requirements of Government for Battery Safety</a:t>
            </a:r>
          </a:p>
          <a:p>
            <a:r>
              <a:rPr lang="en-IN" dirty="0"/>
              <a:t>Some important Battery standard</a:t>
            </a:r>
          </a:p>
          <a:p>
            <a:r>
              <a:rPr lang="en-IN" dirty="0"/>
              <a:t>Battery Remanufacturing &amp; Recycling</a:t>
            </a:r>
          </a:p>
          <a:p>
            <a:endParaRPr lang="en-IN" dirty="0"/>
          </a:p>
          <a:p>
            <a:endParaRPr lang="en-IN" dirty="0"/>
          </a:p>
          <a:p>
            <a:endParaRPr lang="en-IN" dirty="0"/>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1379318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F8A843-69AC-E0D9-4BAC-4ECAA85FC9A3}"/>
              </a:ext>
            </a:extLst>
          </p:cNvPr>
          <p:cNvSpPr txBox="1"/>
          <p:nvPr/>
        </p:nvSpPr>
        <p:spPr>
          <a:xfrm>
            <a:off x="4907666" y="7750"/>
            <a:ext cx="4861367" cy="461665"/>
          </a:xfrm>
          <a:prstGeom prst="rect">
            <a:avLst/>
          </a:prstGeom>
          <a:noFill/>
        </p:spPr>
        <p:txBody>
          <a:bodyPr wrap="square" rtlCol="0">
            <a:spAutoFit/>
          </a:bodyPr>
          <a:lstStyle/>
          <a:p>
            <a:r>
              <a:rPr lang="en-IN" sz="2400" dirty="0">
                <a:solidFill>
                  <a:schemeClr val="accent6">
                    <a:lumMod val="75000"/>
                  </a:schemeClr>
                </a:solidFill>
              </a:rPr>
              <a:t>BTMS Classifications </a:t>
            </a:r>
          </a:p>
        </p:txBody>
      </p:sp>
      <p:pic>
        <p:nvPicPr>
          <p:cNvPr id="14" name="Picture 13" descr="A diagram of a battery and a battery&#10;&#10;Description automatically generated">
            <a:extLst>
              <a:ext uri="{FF2B5EF4-FFF2-40B4-BE49-F238E27FC236}">
                <a16:creationId xmlns:a16="http://schemas.microsoft.com/office/drawing/2014/main" id="{8F112ABE-79F4-B564-2B30-40433C6AD895}"/>
              </a:ext>
            </a:extLst>
          </p:cNvPr>
          <p:cNvPicPr>
            <a:picLocks noChangeAspect="1"/>
          </p:cNvPicPr>
          <p:nvPr/>
        </p:nvPicPr>
        <p:blipFill rotWithShape="1">
          <a:blip r:embed="rId3">
            <a:extLst>
              <a:ext uri="{28A0092B-C50C-407E-A947-70E740481C1C}">
                <a14:useLocalDpi xmlns:a14="http://schemas.microsoft.com/office/drawing/2010/main" val="0"/>
              </a:ext>
            </a:extLst>
          </a:blip>
          <a:srcRect l="52690" t="3867" b="12296"/>
          <a:stretch/>
        </p:blipFill>
        <p:spPr>
          <a:xfrm>
            <a:off x="8556912" y="3931374"/>
            <a:ext cx="3621792" cy="2710893"/>
          </a:xfrm>
          <a:prstGeom prst="rect">
            <a:avLst/>
          </a:prstGeom>
        </p:spPr>
      </p:pic>
      <p:pic>
        <p:nvPicPr>
          <p:cNvPr id="16" name="Picture 15" descr="Diagram of a battery and fan diagram&#10;&#10;Description automatically generated">
            <a:extLst>
              <a:ext uri="{FF2B5EF4-FFF2-40B4-BE49-F238E27FC236}">
                <a16:creationId xmlns:a16="http://schemas.microsoft.com/office/drawing/2014/main" id="{E78C8497-7A30-AF11-F747-D8C325CF6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0409" y="398862"/>
            <a:ext cx="5166728" cy="2470554"/>
          </a:xfrm>
          <a:prstGeom prst="rect">
            <a:avLst/>
          </a:prstGeom>
        </p:spPr>
      </p:pic>
      <p:sp>
        <p:nvSpPr>
          <p:cNvPr id="3" name="Rectangle 2">
            <a:extLst>
              <a:ext uri="{FF2B5EF4-FFF2-40B4-BE49-F238E27FC236}">
                <a16:creationId xmlns:a16="http://schemas.microsoft.com/office/drawing/2014/main" id="{DD3A9318-704D-1D52-9581-7F097046C8EC}"/>
              </a:ext>
            </a:extLst>
          </p:cNvPr>
          <p:cNvSpPr/>
          <p:nvPr/>
        </p:nvSpPr>
        <p:spPr>
          <a:xfrm>
            <a:off x="2432135" y="278274"/>
            <a:ext cx="1534160" cy="4716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t>Hybrid BTMS</a:t>
            </a:r>
          </a:p>
        </p:txBody>
      </p:sp>
      <p:pic>
        <p:nvPicPr>
          <p:cNvPr id="7" name="Picture 6" descr="A blue triangle with white text&#10;&#10;Description automatically generated">
            <a:extLst>
              <a:ext uri="{FF2B5EF4-FFF2-40B4-BE49-F238E27FC236}">
                <a16:creationId xmlns:a16="http://schemas.microsoft.com/office/drawing/2014/main" id="{99FD3F7C-90FF-D2C6-E52D-68E2882339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5" y="890236"/>
            <a:ext cx="4071904" cy="3293726"/>
          </a:xfrm>
          <a:prstGeom prst="rect">
            <a:avLst/>
          </a:prstGeom>
        </p:spPr>
      </p:pic>
      <p:sp>
        <p:nvSpPr>
          <p:cNvPr id="9" name="TextBox 8">
            <a:extLst>
              <a:ext uri="{FF2B5EF4-FFF2-40B4-BE49-F238E27FC236}">
                <a16:creationId xmlns:a16="http://schemas.microsoft.com/office/drawing/2014/main" id="{DF279A70-91AA-52CF-D7AC-B29F1304374A}"/>
              </a:ext>
            </a:extLst>
          </p:cNvPr>
          <p:cNvSpPr txBox="1"/>
          <p:nvPr/>
        </p:nvSpPr>
        <p:spPr>
          <a:xfrm>
            <a:off x="68825" y="4239465"/>
            <a:ext cx="4618921" cy="1477328"/>
          </a:xfrm>
          <a:prstGeom prst="rect">
            <a:avLst/>
          </a:prstGeom>
          <a:noFill/>
        </p:spPr>
        <p:txBody>
          <a:bodyPr wrap="square" rtlCol="0">
            <a:spAutoFit/>
          </a:bodyPr>
          <a:lstStyle/>
          <a:p>
            <a:r>
              <a:rPr lang="en-IN" dirty="0"/>
              <a:t>The objective of this strategy is to achieve a good temperature distribution in the battery-pack through PCM or HP and the use of forced air or liquid cooling to evacuate the heat generated to the outside.</a:t>
            </a:r>
          </a:p>
        </p:txBody>
      </p:sp>
      <p:pic>
        <p:nvPicPr>
          <p:cNvPr id="13" name="Picture 12" descr="A diagram of a battery&#10;&#10;Description automatically generated">
            <a:extLst>
              <a:ext uri="{FF2B5EF4-FFF2-40B4-BE49-F238E27FC236}">
                <a16:creationId xmlns:a16="http://schemas.microsoft.com/office/drawing/2014/main" id="{6E4B9D7F-8C2F-FC10-6A3F-CF81BF3C16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5686" y="2869416"/>
            <a:ext cx="4353287" cy="2969958"/>
          </a:xfrm>
          <a:prstGeom prst="rect">
            <a:avLst/>
          </a:prstGeom>
        </p:spPr>
      </p:pic>
      <p:sp>
        <p:nvSpPr>
          <p:cNvPr id="4" name="Rectangle 3">
            <a:extLst>
              <a:ext uri="{FF2B5EF4-FFF2-40B4-BE49-F238E27FC236}">
                <a16:creationId xmlns:a16="http://schemas.microsoft.com/office/drawing/2014/main" id="{53FC585D-F794-BEAF-D052-5968C59656B0}"/>
              </a:ext>
            </a:extLst>
          </p:cNvPr>
          <p:cNvSpPr/>
          <p:nvPr/>
        </p:nvSpPr>
        <p:spPr>
          <a:xfrm>
            <a:off x="82477" y="5939212"/>
            <a:ext cx="8333771" cy="7030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TextBox 4">
            <a:extLst>
              <a:ext uri="{FF2B5EF4-FFF2-40B4-BE49-F238E27FC236}">
                <a16:creationId xmlns:a16="http://schemas.microsoft.com/office/drawing/2014/main" id="{E3F6BD18-614A-878B-2E1B-AF06093C0EEA}"/>
              </a:ext>
            </a:extLst>
          </p:cNvPr>
          <p:cNvSpPr txBox="1"/>
          <p:nvPr/>
        </p:nvSpPr>
        <p:spPr>
          <a:xfrm>
            <a:off x="82476" y="5997473"/>
            <a:ext cx="8474436" cy="923330"/>
          </a:xfrm>
          <a:prstGeom prst="rect">
            <a:avLst/>
          </a:prstGeom>
          <a:noFill/>
        </p:spPr>
        <p:txBody>
          <a:bodyPr wrap="square" rtlCol="0">
            <a:spAutoFit/>
          </a:bodyPr>
          <a:lstStyle/>
          <a:p>
            <a:r>
              <a:rPr lang="en-US" dirty="0"/>
              <a:t>In Immersion cooling, fluid should be electrically non-conductive dielectric fluid, such as mineral oil or synthetic oils.</a:t>
            </a:r>
          </a:p>
          <a:p>
            <a:endParaRPr lang="en-IN" dirty="0"/>
          </a:p>
        </p:txBody>
      </p:sp>
    </p:spTree>
    <p:extLst>
      <p:ext uri="{BB962C8B-B14F-4D97-AF65-F5344CB8AC3E}">
        <p14:creationId xmlns:p14="http://schemas.microsoft.com/office/powerpoint/2010/main" val="2154159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82BB7E-2B16-6117-350E-D2B899286286}"/>
              </a:ext>
            </a:extLst>
          </p:cNvPr>
          <p:cNvSpPr txBox="1"/>
          <p:nvPr/>
        </p:nvSpPr>
        <p:spPr>
          <a:xfrm>
            <a:off x="3413843" y="4656"/>
            <a:ext cx="9861631" cy="461665"/>
          </a:xfrm>
          <a:prstGeom prst="rect">
            <a:avLst/>
          </a:prstGeom>
          <a:noFill/>
        </p:spPr>
        <p:txBody>
          <a:bodyPr wrap="square" rtlCol="0">
            <a:spAutoFit/>
          </a:bodyPr>
          <a:lstStyle/>
          <a:p>
            <a:r>
              <a:rPr lang="en-IN" sz="2400" dirty="0">
                <a:solidFill>
                  <a:schemeClr val="accent6">
                    <a:lumMod val="75000"/>
                  </a:schemeClr>
                </a:solidFill>
              </a:rPr>
              <a:t>Battery Safety Standards in India</a:t>
            </a:r>
          </a:p>
        </p:txBody>
      </p:sp>
      <p:sp>
        <p:nvSpPr>
          <p:cNvPr id="6" name="Rectangle 5">
            <a:extLst>
              <a:ext uri="{FF2B5EF4-FFF2-40B4-BE49-F238E27FC236}">
                <a16:creationId xmlns:a16="http://schemas.microsoft.com/office/drawing/2014/main" id="{11E7E536-2408-5CD2-CDDC-D086209C31F7}"/>
              </a:ext>
            </a:extLst>
          </p:cNvPr>
          <p:cNvSpPr/>
          <p:nvPr/>
        </p:nvSpPr>
        <p:spPr>
          <a:xfrm>
            <a:off x="7204720" y="517259"/>
            <a:ext cx="4785344" cy="25604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7" name="TextBox 6">
            <a:extLst>
              <a:ext uri="{FF2B5EF4-FFF2-40B4-BE49-F238E27FC236}">
                <a16:creationId xmlns:a16="http://schemas.microsoft.com/office/drawing/2014/main" id="{484D0D9F-3A5E-ADCA-546C-F47BCED9830A}"/>
              </a:ext>
            </a:extLst>
          </p:cNvPr>
          <p:cNvSpPr txBox="1"/>
          <p:nvPr/>
        </p:nvSpPr>
        <p:spPr>
          <a:xfrm>
            <a:off x="7150310" y="525700"/>
            <a:ext cx="4959650" cy="2585323"/>
          </a:xfrm>
          <a:prstGeom prst="rect">
            <a:avLst/>
          </a:prstGeom>
          <a:noFill/>
        </p:spPr>
        <p:txBody>
          <a:bodyPr wrap="square" rtlCol="0">
            <a:spAutoFit/>
          </a:bodyPr>
          <a:lstStyle/>
          <a:p>
            <a:r>
              <a:rPr lang="en-IN" b="1" dirty="0"/>
              <a:t>The Ministry of Road Transport and Highways </a:t>
            </a:r>
            <a:r>
              <a:rPr lang="en-IN" dirty="0"/>
              <a:t>has decided to implement the latest amendments to </a:t>
            </a:r>
            <a:r>
              <a:rPr lang="en-IN" b="1" dirty="0">
                <a:highlight>
                  <a:srgbClr val="FFFF00"/>
                </a:highlight>
              </a:rPr>
              <a:t>AIS-156</a:t>
            </a:r>
            <a:r>
              <a:rPr lang="en-IN" dirty="0"/>
              <a:t> and </a:t>
            </a:r>
            <a:r>
              <a:rPr lang="en-IN" b="1" dirty="0">
                <a:highlight>
                  <a:srgbClr val="FFFF00"/>
                </a:highlight>
              </a:rPr>
              <a:t>AIS-038 (REV 2</a:t>
            </a:r>
            <a:r>
              <a:rPr lang="en-IN" dirty="0">
                <a:highlight>
                  <a:srgbClr val="FFFF00"/>
                </a:highlight>
              </a:rPr>
              <a:t>) </a:t>
            </a:r>
            <a:r>
              <a:rPr lang="en-IN" dirty="0"/>
              <a:t>in two phases:</a:t>
            </a:r>
          </a:p>
          <a:p>
            <a:r>
              <a:rPr lang="en-IN" dirty="0"/>
              <a:t>Phase 1 from 1</a:t>
            </a:r>
            <a:r>
              <a:rPr lang="en-IN" baseline="30000" dirty="0"/>
              <a:t>st</a:t>
            </a:r>
            <a:r>
              <a:rPr lang="en-IN" dirty="0"/>
              <a:t> Dec 2022 and Phase 2 from 31</a:t>
            </a:r>
            <a:r>
              <a:rPr lang="en-IN" baseline="30000" dirty="0"/>
              <a:t>st</a:t>
            </a:r>
            <a:r>
              <a:rPr lang="en-IN" dirty="0"/>
              <a:t> March 2023</a:t>
            </a:r>
          </a:p>
          <a:p>
            <a:r>
              <a:rPr lang="en-IN" dirty="0"/>
              <a:t>These amendments include additional safety requirements related to battery cells, BMS, on-board charger, design of battery pack etc.</a:t>
            </a:r>
          </a:p>
          <a:p>
            <a:r>
              <a:rPr lang="en-IN" b="1" dirty="0"/>
              <a:t>AIS : </a:t>
            </a:r>
            <a:r>
              <a:rPr lang="en-IN" dirty="0"/>
              <a:t>Automotive Industry Standards</a:t>
            </a:r>
          </a:p>
        </p:txBody>
      </p:sp>
      <p:pic>
        <p:nvPicPr>
          <p:cNvPr id="9" name="Picture 8" descr="A chart of a vehicle&#10;&#10;Description automatically generated with medium confidence">
            <a:extLst>
              <a:ext uri="{FF2B5EF4-FFF2-40B4-BE49-F238E27FC236}">
                <a16:creationId xmlns:a16="http://schemas.microsoft.com/office/drawing/2014/main" id="{53971D63-30FC-1130-8067-1D8C0C952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147" y="3388399"/>
            <a:ext cx="4959649" cy="3168132"/>
          </a:xfrm>
          <a:prstGeom prst="rect">
            <a:avLst/>
          </a:prstGeom>
        </p:spPr>
      </p:pic>
      <p:sp>
        <p:nvSpPr>
          <p:cNvPr id="10" name="TextBox 9">
            <a:extLst>
              <a:ext uri="{FF2B5EF4-FFF2-40B4-BE49-F238E27FC236}">
                <a16:creationId xmlns:a16="http://schemas.microsoft.com/office/drawing/2014/main" id="{B6C5F102-24CD-4A4C-77F1-7CD520BBA367}"/>
              </a:ext>
            </a:extLst>
          </p:cNvPr>
          <p:cNvSpPr txBox="1"/>
          <p:nvPr/>
        </p:nvSpPr>
        <p:spPr>
          <a:xfrm>
            <a:off x="7280474" y="3095927"/>
            <a:ext cx="4699322" cy="646331"/>
          </a:xfrm>
          <a:prstGeom prst="rect">
            <a:avLst/>
          </a:prstGeom>
          <a:noFill/>
        </p:spPr>
        <p:txBody>
          <a:bodyPr wrap="square" rtlCol="0">
            <a:spAutoFit/>
          </a:bodyPr>
          <a:lstStyle/>
          <a:p>
            <a:r>
              <a:rPr lang="en-IN" dirty="0">
                <a:solidFill>
                  <a:schemeClr val="accent6">
                    <a:lumMod val="75000"/>
                  </a:schemeClr>
                </a:solidFill>
              </a:rPr>
              <a:t>AIS in India under Central Motor Vehicles Rules (CMVR)</a:t>
            </a:r>
          </a:p>
        </p:txBody>
      </p:sp>
      <p:sp>
        <p:nvSpPr>
          <p:cNvPr id="11" name="Rectangle 10">
            <a:extLst>
              <a:ext uri="{FF2B5EF4-FFF2-40B4-BE49-F238E27FC236}">
                <a16:creationId xmlns:a16="http://schemas.microsoft.com/office/drawing/2014/main" id="{73D88D7A-DD55-BC45-87FB-7453B732391C}"/>
              </a:ext>
            </a:extLst>
          </p:cNvPr>
          <p:cNvSpPr/>
          <p:nvPr/>
        </p:nvSpPr>
        <p:spPr>
          <a:xfrm>
            <a:off x="201936" y="591260"/>
            <a:ext cx="6223662" cy="26778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2" name="TextBox 11">
            <a:extLst>
              <a:ext uri="{FF2B5EF4-FFF2-40B4-BE49-F238E27FC236}">
                <a16:creationId xmlns:a16="http://schemas.microsoft.com/office/drawing/2014/main" id="{40E67617-987F-B2C7-B0A2-5C62673D12C7}"/>
              </a:ext>
            </a:extLst>
          </p:cNvPr>
          <p:cNvSpPr txBox="1"/>
          <p:nvPr/>
        </p:nvSpPr>
        <p:spPr>
          <a:xfrm>
            <a:off x="201936" y="641179"/>
            <a:ext cx="6251292" cy="2585323"/>
          </a:xfrm>
          <a:prstGeom prst="rect">
            <a:avLst/>
          </a:prstGeom>
          <a:noFill/>
        </p:spPr>
        <p:txBody>
          <a:bodyPr wrap="square" rtlCol="0">
            <a:spAutoFit/>
          </a:bodyPr>
          <a:lstStyle/>
          <a:p>
            <a:pPr marL="285750" indent="-285750">
              <a:buFont typeface="Arial" panose="020B0604020202020204" pitchFamily="34" charset="0"/>
              <a:buChar char="•"/>
            </a:pPr>
            <a:r>
              <a:rPr lang="en-IN" dirty="0"/>
              <a:t>Traceability of packs, additional safety fuse, protection against regenerative braking, cell-to-cell spacing and microprocessor-based BMS with all protections are in Phase 1.</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Earth leakage detection charger, </a:t>
            </a:r>
            <a:r>
              <a:rPr lang="en-IN" b="1" dirty="0"/>
              <a:t>EMC testing of BMS</a:t>
            </a:r>
            <a:r>
              <a:rPr lang="en-IN" dirty="0"/>
              <a:t>, </a:t>
            </a:r>
            <a:r>
              <a:rPr lang="en-IN" b="1" dirty="0"/>
              <a:t>IS 16893 </a:t>
            </a:r>
            <a:r>
              <a:rPr lang="en-IN" dirty="0"/>
              <a:t>testing from NABL accredited lab for cells, thermal propagation test, audio-visual warning in case of a thermal event, four temperature sensors in BMS and active parallel circuits are moved to Phase-2.</a:t>
            </a:r>
          </a:p>
        </p:txBody>
      </p:sp>
      <p:sp>
        <p:nvSpPr>
          <p:cNvPr id="13" name="TextBox 12">
            <a:extLst>
              <a:ext uri="{FF2B5EF4-FFF2-40B4-BE49-F238E27FC236}">
                <a16:creationId xmlns:a16="http://schemas.microsoft.com/office/drawing/2014/main" id="{F7095DC1-FAC6-55A3-2EF5-63B1A71A72AB}"/>
              </a:ext>
            </a:extLst>
          </p:cNvPr>
          <p:cNvSpPr txBox="1"/>
          <p:nvPr/>
        </p:nvSpPr>
        <p:spPr>
          <a:xfrm>
            <a:off x="7908660" y="6541989"/>
            <a:ext cx="4502554" cy="369332"/>
          </a:xfrm>
          <a:prstGeom prst="rect">
            <a:avLst/>
          </a:prstGeom>
          <a:noFill/>
        </p:spPr>
        <p:txBody>
          <a:bodyPr wrap="square" rtlCol="0">
            <a:spAutoFit/>
          </a:bodyPr>
          <a:lstStyle/>
          <a:p>
            <a:r>
              <a:rPr lang="en-IN" dirty="0"/>
              <a:t>Battery Safety Standards in India</a:t>
            </a:r>
          </a:p>
        </p:txBody>
      </p:sp>
      <p:sp>
        <p:nvSpPr>
          <p:cNvPr id="17" name="Rectangle 16">
            <a:extLst>
              <a:ext uri="{FF2B5EF4-FFF2-40B4-BE49-F238E27FC236}">
                <a16:creationId xmlns:a16="http://schemas.microsoft.com/office/drawing/2014/main" id="{2CCE8419-E050-168A-8C84-CB401BE5D0CD}"/>
              </a:ext>
            </a:extLst>
          </p:cNvPr>
          <p:cNvSpPr/>
          <p:nvPr/>
        </p:nvSpPr>
        <p:spPr>
          <a:xfrm>
            <a:off x="91191" y="3448826"/>
            <a:ext cx="6784258" cy="14773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255E4219-EDCC-05FC-6910-F33C892A5A32}"/>
              </a:ext>
            </a:extLst>
          </p:cNvPr>
          <p:cNvSpPr txBox="1"/>
          <p:nvPr/>
        </p:nvSpPr>
        <p:spPr>
          <a:xfrm>
            <a:off x="91191" y="3475575"/>
            <a:ext cx="681188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Bureau of Indian Standards (BIS) introduced two new guidelines </a:t>
            </a:r>
            <a:r>
              <a:rPr lang="en-US" dirty="0">
                <a:highlight>
                  <a:srgbClr val="FFFF00"/>
                </a:highlight>
              </a:rPr>
              <a:t>(IS 18590: 2024 and IS 18606: 2024</a:t>
            </a:r>
            <a:r>
              <a:rPr lang="en-US" dirty="0"/>
              <a:t>) aimed at enhancing the safety of electric vehicles in the L, M, and N categories. </a:t>
            </a:r>
          </a:p>
          <a:p>
            <a:pPr marL="285750" indent="-285750">
              <a:buFont typeface="Arial" panose="020B0604020202020204" pitchFamily="34" charset="0"/>
              <a:buChar char="•"/>
            </a:pPr>
            <a:r>
              <a:rPr lang="en-US" dirty="0"/>
              <a:t>These standards focus on the critical component of electric vehicles, they also emphasize the safety and performance of batteries</a:t>
            </a:r>
            <a:endParaRPr lang="en-IN" dirty="0"/>
          </a:p>
        </p:txBody>
      </p:sp>
      <p:sp>
        <p:nvSpPr>
          <p:cNvPr id="19" name="Rectangle 18">
            <a:extLst>
              <a:ext uri="{FF2B5EF4-FFF2-40B4-BE49-F238E27FC236}">
                <a16:creationId xmlns:a16="http://schemas.microsoft.com/office/drawing/2014/main" id="{E76FA751-C11A-A8BD-6FE7-7A7BC1801FAE}"/>
              </a:ext>
            </a:extLst>
          </p:cNvPr>
          <p:cNvSpPr/>
          <p:nvPr/>
        </p:nvSpPr>
        <p:spPr>
          <a:xfrm>
            <a:off x="91191" y="5045031"/>
            <a:ext cx="6811888" cy="15115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TextBox 19">
            <a:extLst>
              <a:ext uri="{FF2B5EF4-FFF2-40B4-BE49-F238E27FC236}">
                <a16:creationId xmlns:a16="http://schemas.microsoft.com/office/drawing/2014/main" id="{D2BADA21-8EAD-DE37-3EF3-2C9ABCDC81ED}"/>
              </a:ext>
            </a:extLst>
          </p:cNvPr>
          <p:cNvSpPr txBox="1"/>
          <p:nvPr/>
        </p:nvSpPr>
        <p:spPr>
          <a:xfrm>
            <a:off x="112037" y="5085496"/>
            <a:ext cx="7092683" cy="1754326"/>
          </a:xfrm>
          <a:prstGeom prst="rect">
            <a:avLst/>
          </a:prstGeom>
          <a:noFill/>
        </p:spPr>
        <p:txBody>
          <a:bodyPr wrap="square" rtlCol="0">
            <a:spAutoFit/>
          </a:bodyPr>
          <a:lstStyle/>
          <a:p>
            <a:r>
              <a:rPr lang="en-IN" b="1" dirty="0"/>
              <a:t>M category : </a:t>
            </a:r>
            <a:r>
              <a:rPr lang="en-IN" dirty="0"/>
              <a:t>Motor vehicles with at least four wheels used for carrying passengers.</a:t>
            </a:r>
          </a:p>
          <a:p>
            <a:r>
              <a:rPr lang="en-IN" b="1" dirty="0"/>
              <a:t>N category : </a:t>
            </a:r>
            <a:r>
              <a:rPr lang="en-IN" dirty="0"/>
              <a:t>Motor vehicle with at least four wheels used for carrying goods which may also carry persons in addition to the goods.</a:t>
            </a:r>
          </a:p>
          <a:p>
            <a:r>
              <a:rPr lang="en-IN" b="1" dirty="0"/>
              <a:t>L category : </a:t>
            </a:r>
            <a:r>
              <a:rPr lang="en-IN" dirty="0"/>
              <a:t>Motor vehicles with less than four wheels and quadricycle. </a:t>
            </a:r>
          </a:p>
          <a:p>
            <a:endParaRPr lang="en-IN" dirty="0"/>
          </a:p>
        </p:txBody>
      </p:sp>
    </p:spTree>
    <p:extLst>
      <p:ext uri="{BB962C8B-B14F-4D97-AF65-F5344CB8AC3E}">
        <p14:creationId xmlns:p14="http://schemas.microsoft.com/office/powerpoint/2010/main" val="3929785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E8A024-1421-8680-0C64-208565966B4A}"/>
              </a:ext>
            </a:extLst>
          </p:cNvPr>
          <p:cNvSpPr/>
          <p:nvPr/>
        </p:nvSpPr>
        <p:spPr>
          <a:xfrm>
            <a:off x="263508" y="500319"/>
            <a:ext cx="11543820" cy="19303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6" name="TextBox 5">
            <a:extLst>
              <a:ext uri="{FF2B5EF4-FFF2-40B4-BE49-F238E27FC236}">
                <a16:creationId xmlns:a16="http://schemas.microsoft.com/office/drawing/2014/main" id="{9D77430F-DEBB-625F-D320-5DD05B6AE20F}"/>
              </a:ext>
            </a:extLst>
          </p:cNvPr>
          <p:cNvSpPr txBox="1"/>
          <p:nvPr/>
        </p:nvSpPr>
        <p:spPr>
          <a:xfrm>
            <a:off x="5176591" y="130986"/>
            <a:ext cx="3495554" cy="369332"/>
          </a:xfrm>
          <a:prstGeom prst="rect">
            <a:avLst/>
          </a:prstGeom>
          <a:noFill/>
        </p:spPr>
        <p:txBody>
          <a:bodyPr wrap="square" rtlCol="0">
            <a:spAutoFit/>
          </a:bodyPr>
          <a:lstStyle/>
          <a:p>
            <a:r>
              <a:rPr lang="en-IN" b="1" dirty="0">
                <a:solidFill>
                  <a:schemeClr val="accent6">
                    <a:lumMod val="75000"/>
                  </a:schemeClr>
                </a:solidFill>
              </a:rPr>
              <a:t>New vs Old Regulations</a:t>
            </a:r>
          </a:p>
        </p:txBody>
      </p:sp>
      <p:sp>
        <p:nvSpPr>
          <p:cNvPr id="7" name="TextBox 6">
            <a:extLst>
              <a:ext uri="{FF2B5EF4-FFF2-40B4-BE49-F238E27FC236}">
                <a16:creationId xmlns:a16="http://schemas.microsoft.com/office/drawing/2014/main" id="{00091939-3274-1EE5-A310-2536B0356215}"/>
              </a:ext>
            </a:extLst>
          </p:cNvPr>
          <p:cNvSpPr txBox="1"/>
          <p:nvPr/>
        </p:nvSpPr>
        <p:spPr>
          <a:xfrm>
            <a:off x="427483" y="561224"/>
            <a:ext cx="11215869" cy="1754326"/>
          </a:xfrm>
          <a:prstGeom prst="rect">
            <a:avLst/>
          </a:prstGeom>
          <a:noFill/>
        </p:spPr>
        <p:txBody>
          <a:bodyPr wrap="square" rtlCol="0">
            <a:spAutoFit/>
          </a:bodyPr>
          <a:lstStyle/>
          <a:p>
            <a:r>
              <a:rPr lang="en-IN" dirty="0"/>
              <a:t>Compared with the previous regulation </a:t>
            </a:r>
            <a:r>
              <a:rPr lang="en-IN" b="1" dirty="0"/>
              <a:t>AIS-048, </a:t>
            </a:r>
            <a:r>
              <a:rPr lang="en-IN" dirty="0"/>
              <a:t>the new regulations </a:t>
            </a:r>
            <a:r>
              <a:rPr lang="en-IN" b="1" dirty="0"/>
              <a:t>AIS-038 Rev 2/AIS-156 </a:t>
            </a:r>
            <a:r>
              <a:rPr lang="en-IN" dirty="0"/>
              <a:t>were significantly changed in terms of the regulatory framework, technical requirements and test methods. The previous regulation AIS-048 could test at the cell, module and battery pack levels; however, no environmental test item was included. The new regulations AIS-038 Rev 2/AIS-156 are equivalent to EU standards  and include environmental and thermal propagation tests. The test objects are the battery system, subsystem and the entire vehicles. Besides, the nail penetration was removed in the new regulation, which was the most concerning test item before </a:t>
            </a:r>
          </a:p>
        </p:txBody>
      </p:sp>
      <p:pic>
        <p:nvPicPr>
          <p:cNvPr id="10" name="Picture 9" descr="A table with text on it&#10;&#10;Description automatically generated">
            <a:extLst>
              <a:ext uri="{FF2B5EF4-FFF2-40B4-BE49-F238E27FC236}">
                <a16:creationId xmlns:a16="http://schemas.microsoft.com/office/drawing/2014/main" id="{B1297BE1-AB8C-12DC-1226-0B59736BF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1" y="2459382"/>
            <a:ext cx="3882528" cy="4175662"/>
          </a:xfrm>
          <a:prstGeom prst="rect">
            <a:avLst/>
          </a:prstGeom>
        </p:spPr>
      </p:pic>
      <p:sp>
        <p:nvSpPr>
          <p:cNvPr id="11" name="TextBox 10">
            <a:extLst>
              <a:ext uri="{FF2B5EF4-FFF2-40B4-BE49-F238E27FC236}">
                <a16:creationId xmlns:a16="http://schemas.microsoft.com/office/drawing/2014/main" id="{7F6F270E-58ED-4608-68E3-FBFCC2C03E13}"/>
              </a:ext>
            </a:extLst>
          </p:cNvPr>
          <p:cNvSpPr txBox="1"/>
          <p:nvPr/>
        </p:nvSpPr>
        <p:spPr>
          <a:xfrm>
            <a:off x="263508" y="2459382"/>
            <a:ext cx="7275212" cy="369332"/>
          </a:xfrm>
          <a:prstGeom prst="rect">
            <a:avLst/>
          </a:prstGeom>
          <a:noFill/>
        </p:spPr>
        <p:txBody>
          <a:bodyPr wrap="square" rtlCol="0">
            <a:spAutoFit/>
          </a:bodyPr>
          <a:lstStyle/>
          <a:p>
            <a:pPr marL="285750" indent="-285750">
              <a:buFont typeface="Arial" panose="020B0604020202020204" pitchFamily="34" charset="0"/>
              <a:buChar char="•"/>
            </a:pPr>
            <a:r>
              <a:rPr lang="en-IN" dirty="0"/>
              <a:t>REESS : Rechargeable Electrical Energy Storage System</a:t>
            </a:r>
          </a:p>
        </p:txBody>
      </p:sp>
      <p:sp>
        <p:nvSpPr>
          <p:cNvPr id="12" name="TextBox 11">
            <a:extLst>
              <a:ext uri="{FF2B5EF4-FFF2-40B4-BE49-F238E27FC236}">
                <a16:creationId xmlns:a16="http://schemas.microsoft.com/office/drawing/2014/main" id="{A503E5B0-0DF1-5018-553D-92028A7199BD}"/>
              </a:ext>
            </a:extLst>
          </p:cNvPr>
          <p:cNvSpPr txBox="1"/>
          <p:nvPr/>
        </p:nvSpPr>
        <p:spPr>
          <a:xfrm>
            <a:off x="0" y="2828714"/>
            <a:ext cx="8088012" cy="4001095"/>
          </a:xfrm>
          <a:prstGeom prst="rect">
            <a:avLst/>
          </a:prstGeom>
          <a:noFill/>
        </p:spPr>
        <p:txBody>
          <a:bodyPr wrap="square" rtlCol="0">
            <a:spAutoFit/>
          </a:bodyPr>
          <a:lstStyle/>
          <a:p>
            <a:r>
              <a:rPr lang="en-IN" sz="2000" dirty="0">
                <a:solidFill>
                  <a:schemeClr val="accent6">
                    <a:lumMod val="75000"/>
                  </a:schemeClr>
                </a:solidFill>
              </a:rPr>
              <a:t>               Some of the key global standards rules for battery safety </a:t>
            </a:r>
            <a:r>
              <a:rPr lang="en-IN" dirty="0">
                <a:solidFill>
                  <a:schemeClr val="accent6">
                    <a:lumMod val="75000"/>
                  </a:schemeClr>
                </a:solidFill>
              </a:rPr>
              <a:t>:</a:t>
            </a:r>
          </a:p>
          <a:p>
            <a:pPr marL="285750" indent="-285750">
              <a:buFont typeface="Arial" panose="020B0604020202020204" pitchFamily="34" charset="0"/>
              <a:buChar char="•"/>
            </a:pPr>
            <a:r>
              <a:rPr lang="en-IN" b="1" dirty="0"/>
              <a:t>IEC 62133 Safety Standard: </a:t>
            </a:r>
            <a:r>
              <a:rPr lang="en-US" dirty="0"/>
              <a:t>It covers aspects such as electrical, mechanical, and thermal safety to ensure the safe use of batteries.</a:t>
            </a:r>
          </a:p>
          <a:p>
            <a:endParaRPr lang="en-US" dirty="0"/>
          </a:p>
          <a:p>
            <a:pPr marL="285750" indent="-285750">
              <a:buFont typeface="Arial" panose="020B0604020202020204" pitchFamily="34" charset="0"/>
              <a:buChar char="•"/>
            </a:pPr>
            <a:r>
              <a:rPr lang="en-IN" b="1" dirty="0"/>
              <a:t>EPA Regulations: </a:t>
            </a:r>
            <a:r>
              <a:rPr lang="en-US" dirty="0"/>
              <a:t>The Environmental Protection Agency (EPA) in the United States has regulations governing the management of hazardous waste, including batteries to protect human health and the environment.</a:t>
            </a:r>
          </a:p>
          <a:p>
            <a:endParaRPr lang="en-US" dirty="0"/>
          </a:p>
          <a:p>
            <a:pPr marL="285750" indent="-285750">
              <a:buFont typeface="Arial" panose="020B0604020202020204" pitchFamily="34" charset="0"/>
              <a:buChar char="•"/>
            </a:pPr>
            <a:r>
              <a:rPr lang="en-US" b="1" dirty="0"/>
              <a:t>IEC 60086 Battery Standard :  </a:t>
            </a:r>
            <a:r>
              <a:rPr lang="en-US" dirty="0"/>
              <a:t>It cover various aspects of batteries, including naming, marking, and testing requirements for primary and secondary batteries.</a:t>
            </a:r>
          </a:p>
          <a:p>
            <a:endParaRPr lang="en-US" dirty="0"/>
          </a:p>
          <a:p>
            <a:pPr marL="285750" indent="-285750">
              <a:buFont typeface="Arial" panose="020B0604020202020204" pitchFamily="34" charset="0"/>
              <a:buChar char="•"/>
            </a:pPr>
            <a:r>
              <a:rPr lang="en-IN" b="1" dirty="0"/>
              <a:t>ISO 26262 : </a:t>
            </a:r>
            <a:r>
              <a:rPr lang="en-US" dirty="0"/>
              <a:t>ISO 26262 is an international standard for functional safety in the automotive industry, including safety requirements for electrical and electronic systems, such as battery management systems.</a:t>
            </a:r>
            <a:endParaRPr lang="en-IN" dirty="0"/>
          </a:p>
        </p:txBody>
      </p:sp>
    </p:spTree>
    <p:extLst>
      <p:ext uri="{BB962C8B-B14F-4D97-AF65-F5344CB8AC3E}">
        <p14:creationId xmlns:p14="http://schemas.microsoft.com/office/powerpoint/2010/main" val="1090254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650A6-5DAB-EDC1-D16E-0B3A3A967E05}"/>
              </a:ext>
            </a:extLst>
          </p:cNvPr>
          <p:cNvSpPr txBox="1"/>
          <p:nvPr/>
        </p:nvSpPr>
        <p:spPr>
          <a:xfrm>
            <a:off x="3657600" y="-24884"/>
            <a:ext cx="7284720" cy="461665"/>
          </a:xfrm>
          <a:prstGeom prst="rect">
            <a:avLst/>
          </a:prstGeom>
          <a:noFill/>
        </p:spPr>
        <p:txBody>
          <a:bodyPr wrap="square" rtlCol="0">
            <a:spAutoFit/>
          </a:bodyPr>
          <a:lstStyle/>
          <a:p>
            <a:r>
              <a:rPr lang="en-IN" sz="2400" dirty="0">
                <a:solidFill>
                  <a:schemeClr val="accent6">
                    <a:lumMod val="75000"/>
                  </a:schemeClr>
                </a:solidFill>
              </a:rPr>
              <a:t>Some important Standards for battery</a:t>
            </a:r>
          </a:p>
        </p:txBody>
      </p:sp>
      <p:sp>
        <p:nvSpPr>
          <p:cNvPr id="3" name="TextBox 2">
            <a:extLst>
              <a:ext uri="{FF2B5EF4-FFF2-40B4-BE49-F238E27FC236}">
                <a16:creationId xmlns:a16="http://schemas.microsoft.com/office/drawing/2014/main" id="{C9904173-18C8-7BBA-88F0-FD4A8ADB0CEA}"/>
              </a:ext>
            </a:extLst>
          </p:cNvPr>
          <p:cNvSpPr txBox="1"/>
          <p:nvPr/>
        </p:nvSpPr>
        <p:spPr>
          <a:xfrm>
            <a:off x="50923" y="891397"/>
            <a:ext cx="12296140" cy="923330"/>
          </a:xfrm>
          <a:prstGeom prst="rect">
            <a:avLst/>
          </a:prstGeom>
          <a:noFill/>
        </p:spPr>
        <p:txBody>
          <a:bodyPr wrap="square" rtlCol="0">
            <a:spAutoFit/>
          </a:bodyPr>
          <a:lstStyle/>
          <a:p>
            <a:r>
              <a:rPr lang="en-US" dirty="0"/>
              <a:t>UN38.3 is a certification standard developed by the United Nations to ensure safe transportation of batteries containing lithium metal or lithium-ion cells. This standard is mandatory for all types of lithium batteries transported by ground, air, and sea. This testing certifies that the batteries are safe and will not pose a safety risk during transportation.</a:t>
            </a:r>
            <a:endParaRPr lang="en-IN" dirty="0"/>
          </a:p>
        </p:txBody>
      </p:sp>
      <p:sp>
        <p:nvSpPr>
          <p:cNvPr id="6" name="TextBox 5">
            <a:extLst>
              <a:ext uri="{FF2B5EF4-FFF2-40B4-BE49-F238E27FC236}">
                <a16:creationId xmlns:a16="http://schemas.microsoft.com/office/drawing/2014/main" id="{948D6976-C177-5704-6C37-A171DE256FB2}"/>
              </a:ext>
            </a:extLst>
          </p:cNvPr>
          <p:cNvSpPr txBox="1"/>
          <p:nvPr/>
        </p:nvSpPr>
        <p:spPr>
          <a:xfrm>
            <a:off x="232721" y="1756277"/>
            <a:ext cx="5801360" cy="2862322"/>
          </a:xfrm>
          <a:prstGeom prst="rect">
            <a:avLst/>
          </a:prstGeom>
          <a:noFill/>
        </p:spPr>
        <p:txBody>
          <a:bodyPr wrap="square" rtlCol="0">
            <a:spAutoFit/>
          </a:bodyPr>
          <a:lstStyle/>
          <a:p>
            <a:r>
              <a:rPr lang="en-US" dirty="0">
                <a:solidFill>
                  <a:schemeClr val="accent6">
                    <a:lumMod val="75000"/>
                  </a:schemeClr>
                </a:solidFill>
              </a:rPr>
              <a:t>There are 8 tests required for UN38.3 certification:</a:t>
            </a:r>
          </a:p>
          <a:p>
            <a:pPr marL="285750" indent="-285750">
              <a:buFont typeface="Arial" panose="020B0604020202020204" pitchFamily="34" charset="0"/>
              <a:buChar char="•"/>
            </a:pPr>
            <a:r>
              <a:rPr lang="en-IN" dirty="0"/>
              <a:t>Altitude Simulation</a:t>
            </a:r>
          </a:p>
          <a:p>
            <a:pPr marL="285750" indent="-285750">
              <a:buFont typeface="Arial" panose="020B0604020202020204" pitchFamily="34" charset="0"/>
              <a:buChar char="•"/>
            </a:pPr>
            <a:r>
              <a:rPr lang="en-IN" dirty="0"/>
              <a:t>Thermal Test</a:t>
            </a:r>
          </a:p>
          <a:p>
            <a:pPr marL="285750" indent="-285750">
              <a:buFont typeface="Arial" panose="020B0604020202020204" pitchFamily="34" charset="0"/>
              <a:buChar char="•"/>
            </a:pPr>
            <a:r>
              <a:rPr lang="en-IN" dirty="0"/>
              <a:t>Vibration Test</a:t>
            </a:r>
          </a:p>
          <a:p>
            <a:pPr marL="285750" indent="-285750">
              <a:buFont typeface="Arial" panose="020B0604020202020204" pitchFamily="34" charset="0"/>
              <a:buChar char="•"/>
            </a:pPr>
            <a:r>
              <a:rPr lang="en-IN" dirty="0"/>
              <a:t>Shock Test</a:t>
            </a:r>
          </a:p>
          <a:p>
            <a:pPr marL="285750" indent="-285750">
              <a:buFont typeface="Arial" panose="020B0604020202020204" pitchFamily="34" charset="0"/>
              <a:buChar char="•"/>
            </a:pPr>
            <a:r>
              <a:rPr lang="en-IN" dirty="0"/>
              <a:t>External Short Circuit Test</a:t>
            </a:r>
          </a:p>
          <a:p>
            <a:pPr marL="285750" indent="-285750">
              <a:buFont typeface="Arial" panose="020B0604020202020204" pitchFamily="34" charset="0"/>
              <a:buChar char="•"/>
            </a:pPr>
            <a:r>
              <a:rPr lang="en-IN" dirty="0"/>
              <a:t>Impact Test</a:t>
            </a:r>
          </a:p>
          <a:p>
            <a:pPr marL="285750" indent="-285750">
              <a:buFont typeface="Arial" panose="020B0604020202020204" pitchFamily="34" charset="0"/>
              <a:buChar char="•"/>
            </a:pPr>
            <a:r>
              <a:rPr lang="en-IN" dirty="0"/>
              <a:t>Overcharge Test</a:t>
            </a:r>
          </a:p>
          <a:p>
            <a:pPr marL="285750" indent="-285750">
              <a:buFont typeface="Arial" panose="020B0604020202020204" pitchFamily="34" charset="0"/>
              <a:buChar char="•"/>
            </a:pPr>
            <a:r>
              <a:rPr lang="en-IN" dirty="0"/>
              <a:t>Forced Discharge Test</a:t>
            </a:r>
          </a:p>
          <a:p>
            <a:pPr marL="285750" indent="-285750">
              <a:buFont typeface="Arial" panose="020B0604020202020204" pitchFamily="34" charset="0"/>
              <a:buChar char="•"/>
            </a:pPr>
            <a:endParaRPr lang="en-IN" dirty="0"/>
          </a:p>
        </p:txBody>
      </p:sp>
      <p:sp>
        <p:nvSpPr>
          <p:cNvPr id="7" name="Rectangle 6">
            <a:extLst>
              <a:ext uri="{FF2B5EF4-FFF2-40B4-BE49-F238E27FC236}">
                <a16:creationId xmlns:a16="http://schemas.microsoft.com/office/drawing/2014/main" id="{01FA7C87-19E0-D84B-2B2C-366602517660}"/>
              </a:ext>
            </a:extLst>
          </p:cNvPr>
          <p:cNvSpPr/>
          <p:nvPr/>
        </p:nvSpPr>
        <p:spPr>
          <a:xfrm>
            <a:off x="5110480" y="471622"/>
            <a:ext cx="985520" cy="3803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a:solidFill>
                  <a:schemeClr val="accent6">
                    <a:lumMod val="75000"/>
                  </a:schemeClr>
                </a:solidFill>
              </a:rPr>
              <a:t>UN38.3</a:t>
            </a:r>
          </a:p>
        </p:txBody>
      </p:sp>
      <p:sp>
        <p:nvSpPr>
          <p:cNvPr id="8" name="TextBox 7">
            <a:extLst>
              <a:ext uri="{FF2B5EF4-FFF2-40B4-BE49-F238E27FC236}">
                <a16:creationId xmlns:a16="http://schemas.microsoft.com/office/drawing/2014/main" id="{E5F2F16F-E6AD-1F05-08FE-C1804C80C907}"/>
              </a:ext>
            </a:extLst>
          </p:cNvPr>
          <p:cNvSpPr txBox="1"/>
          <p:nvPr/>
        </p:nvSpPr>
        <p:spPr>
          <a:xfrm>
            <a:off x="232721" y="4320167"/>
            <a:ext cx="4233934" cy="369332"/>
          </a:xfrm>
          <a:prstGeom prst="rect">
            <a:avLst/>
          </a:prstGeom>
          <a:noFill/>
        </p:spPr>
        <p:txBody>
          <a:bodyPr wrap="square" rtlCol="0">
            <a:spAutoFit/>
          </a:bodyPr>
          <a:lstStyle/>
          <a:p>
            <a:r>
              <a:rPr lang="en-IN" dirty="0">
                <a:solidFill>
                  <a:schemeClr val="accent6">
                    <a:lumMod val="75000"/>
                  </a:schemeClr>
                </a:solidFill>
              </a:rPr>
              <a:t>Why this testing is necessary?</a:t>
            </a:r>
          </a:p>
        </p:txBody>
      </p:sp>
      <p:sp>
        <p:nvSpPr>
          <p:cNvPr id="9" name="TextBox 8">
            <a:extLst>
              <a:ext uri="{FF2B5EF4-FFF2-40B4-BE49-F238E27FC236}">
                <a16:creationId xmlns:a16="http://schemas.microsoft.com/office/drawing/2014/main" id="{E45A6676-5989-4FA9-2D5E-59AC22BF1026}"/>
              </a:ext>
            </a:extLst>
          </p:cNvPr>
          <p:cNvSpPr txBox="1"/>
          <p:nvPr/>
        </p:nvSpPr>
        <p:spPr>
          <a:xfrm>
            <a:off x="139700" y="4643643"/>
            <a:ext cx="11912600" cy="2308324"/>
          </a:xfrm>
          <a:prstGeom prst="rect">
            <a:avLst/>
          </a:prstGeom>
          <a:noFill/>
        </p:spPr>
        <p:txBody>
          <a:bodyPr wrap="square" rtlCol="0">
            <a:spAutoFit/>
          </a:bodyPr>
          <a:lstStyle/>
          <a:p>
            <a:r>
              <a:rPr lang="en-US" dirty="0"/>
              <a:t> Lithium or lithium-ion metal are highly reactive and unstable components that offer very high energy density. These batteries may experience thermal runaway if a cell in the battery pack undergoes temperatures that are higher than the battery's melting point. The battery begins to build and/or vent hot gases that could create a chain reaction with the other battery cells in the pack. Once the batteries reach this stage, they may leak, rupture, explode, or catch fire.</a:t>
            </a:r>
          </a:p>
          <a:p>
            <a:r>
              <a:rPr lang="en-US" dirty="0"/>
              <a:t>Due to this issue, lithium-based batteries are considered Class 9 hazardous and dangerous goods according to the United Nation regulatory organization.</a:t>
            </a:r>
          </a:p>
          <a:p>
            <a:endParaRPr lang="en-US" dirty="0"/>
          </a:p>
          <a:p>
            <a:r>
              <a:rPr lang="en-US" b="1" dirty="0">
                <a:solidFill>
                  <a:srgbClr val="FF0000"/>
                </a:solidFill>
              </a:rPr>
              <a:t>All lithium chemistries must receive UN38.3 certification.</a:t>
            </a:r>
            <a:endParaRPr lang="en-IN" b="1" dirty="0">
              <a:solidFill>
                <a:srgbClr val="FF0000"/>
              </a:solidFill>
            </a:endParaRPr>
          </a:p>
        </p:txBody>
      </p:sp>
      <p:pic>
        <p:nvPicPr>
          <p:cNvPr id="11" name="Picture 10" descr="A blue and white sign&#10;&#10;Description automatically generated">
            <a:extLst>
              <a:ext uri="{FF2B5EF4-FFF2-40B4-BE49-F238E27FC236}">
                <a16:creationId xmlns:a16="http://schemas.microsoft.com/office/drawing/2014/main" id="{101D036E-A3EE-729D-CBE6-2D498F3B5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6422" y="2109045"/>
            <a:ext cx="3745878" cy="1712131"/>
          </a:xfrm>
          <a:prstGeom prst="rect">
            <a:avLst/>
          </a:prstGeom>
        </p:spPr>
      </p:pic>
      <p:pic>
        <p:nvPicPr>
          <p:cNvPr id="13" name="Picture 12" descr="A hexagon with text and a green check mark&#10;&#10;Description automatically generated">
            <a:extLst>
              <a:ext uri="{FF2B5EF4-FFF2-40B4-BE49-F238E27FC236}">
                <a16:creationId xmlns:a16="http://schemas.microsoft.com/office/drawing/2014/main" id="{07725160-9847-46AE-0E64-070C259562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100" y="1916176"/>
            <a:ext cx="1905000" cy="1905000"/>
          </a:xfrm>
          <a:prstGeom prst="rect">
            <a:avLst/>
          </a:prstGeom>
        </p:spPr>
      </p:pic>
    </p:spTree>
    <p:extLst>
      <p:ext uri="{BB962C8B-B14F-4D97-AF65-F5344CB8AC3E}">
        <p14:creationId xmlns:p14="http://schemas.microsoft.com/office/powerpoint/2010/main" val="1726936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CC617F-2E3A-2ABB-33C0-292FD9BB425C}"/>
              </a:ext>
            </a:extLst>
          </p:cNvPr>
          <p:cNvSpPr txBox="1"/>
          <p:nvPr/>
        </p:nvSpPr>
        <p:spPr>
          <a:xfrm>
            <a:off x="3657600" y="-24884"/>
            <a:ext cx="7284720" cy="461665"/>
          </a:xfrm>
          <a:prstGeom prst="rect">
            <a:avLst/>
          </a:prstGeom>
          <a:noFill/>
        </p:spPr>
        <p:txBody>
          <a:bodyPr wrap="square" rtlCol="0">
            <a:spAutoFit/>
          </a:bodyPr>
          <a:lstStyle/>
          <a:p>
            <a:r>
              <a:rPr lang="en-IN" sz="2400" dirty="0">
                <a:solidFill>
                  <a:schemeClr val="accent6">
                    <a:lumMod val="75000"/>
                  </a:schemeClr>
                </a:solidFill>
              </a:rPr>
              <a:t>Some important Standards for battery</a:t>
            </a:r>
          </a:p>
        </p:txBody>
      </p:sp>
      <p:sp>
        <p:nvSpPr>
          <p:cNvPr id="3" name="Rectangle 2">
            <a:extLst>
              <a:ext uri="{FF2B5EF4-FFF2-40B4-BE49-F238E27FC236}">
                <a16:creationId xmlns:a16="http://schemas.microsoft.com/office/drawing/2014/main" id="{CF098361-3F8F-B4E3-902A-43AD3C7AAE62}"/>
              </a:ext>
            </a:extLst>
          </p:cNvPr>
          <p:cNvSpPr/>
          <p:nvPr/>
        </p:nvSpPr>
        <p:spPr>
          <a:xfrm>
            <a:off x="197944" y="4930735"/>
            <a:ext cx="11516810" cy="16371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3C7F81AE-33F8-3F4A-4ECC-AD6E106D5286}"/>
              </a:ext>
            </a:extLst>
          </p:cNvPr>
          <p:cNvSpPr/>
          <p:nvPr/>
        </p:nvSpPr>
        <p:spPr>
          <a:xfrm>
            <a:off x="268405" y="1096035"/>
            <a:ext cx="5194846" cy="24729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79FC8F8B-A922-0445-2E4F-FD6866B275D7}"/>
              </a:ext>
            </a:extLst>
          </p:cNvPr>
          <p:cNvSpPr/>
          <p:nvPr/>
        </p:nvSpPr>
        <p:spPr>
          <a:xfrm>
            <a:off x="1857716" y="4340317"/>
            <a:ext cx="1290320" cy="4716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solidFill>
                  <a:schemeClr val="accent6">
                    <a:lumMod val="75000"/>
                  </a:schemeClr>
                </a:solidFill>
              </a:rPr>
              <a:t>IEC 62133</a:t>
            </a:r>
          </a:p>
        </p:txBody>
      </p:sp>
      <p:sp>
        <p:nvSpPr>
          <p:cNvPr id="10" name="Rectangle 9">
            <a:extLst>
              <a:ext uri="{FF2B5EF4-FFF2-40B4-BE49-F238E27FC236}">
                <a16:creationId xmlns:a16="http://schemas.microsoft.com/office/drawing/2014/main" id="{7EC4E2E6-7251-CF3E-E686-8C42B2F4A370}"/>
              </a:ext>
            </a:extLst>
          </p:cNvPr>
          <p:cNvSpPr/>
          <p:nvPr/>
        </p:nvSpPr>
        <p:spPr>
          <a:xfrm>
            <a:off x="1857716" y="560998"/>
            <a:ext cx="1148080" cy="4716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solidFill>
                  <a:schemeClr val="accent6">
                    <a:lumMod val="75000"/>
                  </a:schemeClr>
                </a:solidFill>
              </a:rPr>
              <a:t>UL2580</a:t>
            </a:r>
          </a:p>
        </p:txBody>
      </p:sp>
      <p:sp>
        <p:nvSpPr>
          <p:cNvPr id="11" name="TextBox 10">
            <a:extLst>
              <a:ext uri="{FF2B5EF4-FFF2-40B4-BE49-F238E27FC236}">
                <a16:creationId xmlns:a16="http://schemas.microsoft.com/office/drawing/2014/main" id="{1469F5BB-3DC4-B5DA-F5C1-0A83D8D2AF8E}"/>
              </a:ext>
            </a:extLst>
          </p:cNvPr>
          <p:cNvSpPr txBox="1"/>
          <p:nvPr/>
        </p:nvSpPr>
        <p:spPr>
          <a:xfrm>
            <a:off x="268405" y="5027128"/>
            <a:ext cx="1108652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IEC 62133 is an international standard that sets out requirements and tests for the safety and performance of lithium-ion batteries used in portable electronic devices, including cell phones, laptops, tablets, and other devices.</a:t>
            </a:r>
          </a:p>
          <a:p>
            <a:r>
              <a:rPr lang="en-US" dirty="0"/>
              <a:t> </a:t>
            </a:r>
          </a:p>
          <a:p>
            <a:pPr marL="285750" indent="-285750">
              <a:buFont typeface="Arial" panose="020B0604020202020204" pitchFamily="34" charset="0"/>
              <a:buChar char="•"/>
            </a:pPr>
            <a:r>
              <a:rPr lang="en-US" dirty="0"/>
              <a:t>Ensuring product safety by complying with requirements and tests set out in the standard, manufacturers can help to ensure that their batteries are safe for consumers to use.</a:t>
            </a:r>
            <a:endParaRPr lang="en-IN" dirty="0"/>
          </a:p>
        </p:txBody>
      </p:sp>
      <p:sp>
        <p:nvSpPr>
          <p:cNvPr id="12" name="TextBox 11">
            <a:extLst>
              <a:ext uri="{FF2B5EF4-FFF2-40B4-BE49-F238E27FC236}">
                <a16:creationId xmlns:a16="http://schemas.microsoft.com/office/drawing/2014/main" id="{1C7AF110-FFE0-0638-35BB-4197E725BF4F}"/>
              </a:ext>
            </a:extLst>
          </p:cNvPr>
          <p:cNvSpPr txBox="1"/>
          <p:nvPr/>
        </p:nvSpPr>
        <p:spPr>
          <a:xfrm>
            <a:off x="223099" y="1056439"/>
            <a:ext cx="52874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UL 2580 standard was  developed by Underwriters Laboratories (UL) to evaluate the safety of lithium-ion batteries for use in electric vehicles (EVs).</a:t>
            </a:r>
          </a:p>
          <a:p>
            <a:pPr marL="285750" indent="-285750">
              <a:buFont typeface="Arial" panose="020B0604020202020204" pitchFamily="34" charset="0"/>
              <a:buChar char="•"/>
            </a:pPr>
            <a:r>
              <a:rPr lang="en-US" dirty="0"/>
              <a:t>The UL 2580 Testing Standard for Batteries in EVs  ensures these assemblies meet stringent safety criteria, minimizing risks associated with electrical, thermal, environmental and mechanical hazards.</a:t>
            </a:r>
            <a:endParaRPr lang="en-IN" dirty="0"/>
          </a:p>
        </p:txBody>
      </p:sp>
      <p:sp>
        <p:nvSpPr>
          <p:cNvPr id="13" name="Rectangle 12">
            <a:extLst>
              <a:ext uri="{FF2B5EF4-FFF2-40B4-BE49-F238E27FC236}">
                <a16:creationId xmlns:a16="http://schemas.microsoft.com/office/drawing/2014/main" id="{396068F7-0CF2-9502-67C5-C858DAAD2EA7}"/>
              </a:ext>
            </a:extLst>
          </p:cNvPr>
          <p:cNvSpPr/>
          <p:nvPr/>
        </p:nvSpPr>
        <p:spPr>
          <a:xfrm>
            <a:off x="5808754" y="492489"/>
            <a:ext cx="2362248" cy="11845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4F9F0516-AFB5-E1A6-B267-67B07053A020}"/>
              </a:ext>
            </a:extLst>
          </p:cNvPr>
          <p:cNvSpPr txBox="1"/>
          <p:nvPr/>
        </p:nvSpPr>
        <p:spPr>
          <a:xfrm>
            <a:off x="5872046" y="224177"/>
            <a:ext cx="2156750" cy="1477328"/>
          </a:xfrm>
          <a:prstGeom prst="rect">
            <a:avLst/>
          </a:prstGeom>
          <a:noFill/>
        </p:spPr>
        <p:txBody>
          <a:bodyPr wrap="square" rtlCol="0">
            <a:spAutoFit/>
          </a:bodyPr>
          <a:lstStyle/>
          <a:p>
            <a:endParaRPr lang="en-IN" dirty="0"/>
          </a:p>
          <a:p>
            <a:r>
              <a:rPr lang="en-IN" b="1" dirty="0"/>
              <a:t>Environmental Tests</a:t>
            </a:r>
          </a:p>
          <a:p>
            <a:pPr marL="285750" indent="-285750">
              <a:buFont typeface="Arial" panose="020B0604020202020204" pitchFamily="34" charset="0"/>
              <a:buChar char="•"/>
            </a:pPr>
            <a:r>
              <a:rPr lang="en-US" dirty="0"/>
              <a:t>Thermal Cycling</a:t>
            </a:r>
          </a:p>
          <a:p>
            <a:pPr marL="285750" indent="-285750">
              <a:buFont typeface="Arial" panose="020B0604020202020204" pitchFamily="34" charset="0"/>
              <a:buChar char="•"/>
            </a:pPr>
            <a:r>
              <a:rPr lang="en-US" dirty="0"/>
              <a:t>Salt Spray</a:t>
            </a:r>
          </a:p>
          <a:p>
            <a:pPr marL="285750" indent="-285750">
              <a:buFont typeface="Arial" panose="020B0604020202020204" pitchFamily="34" charset="0"/>
              <a:buChar char="•"/>
            </a:pPr>
            <a:r>
              <a:rPr lang="en-US" dirty="0"/>
              <a:t>Immersion</a:t>
            </a:r>
            <a:endParaRPr lang="en-IN" dirty="0"/>
          </a:p>
        </p:txBody>
      </p:sp>
      <p:sp>
        <p:nvSpPr>
          <p:cNvPr id="16" name="Rectangle 15">
            <a:extLst>
              <a:ext uri="{FF2B5EF4-FFF2-40B4-BE49-F238E27FC236}">
                <a16:creationId xmlns:a16="http://schemas.microsoft.com/office/drawing/2014/main" id="{59328C1A-2C57-BE2D-B0D0-935C077D5556}"/>
              </a:ext>
            </a:extLst>
          </p:cNvPr>
          <p:cNvSpPr/>
          <p:nvPr/>
        </p:nvSpPr>
        <p:spPr>
          <a:xfrm>
            <a:off x="5808754" y="1773471"/>
            <a:ext cx="2348648" cy="1781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5A8B6FAF-2AD7-684F-4D72-B1F58B14CE82}"/>
              </a:ext>
            </a:extLst>
          </p:cNvPr>
          <p:cNvSpPr/>
          <p:nvPr/>
        </p:nvSpPr>
        <p:spPr>
          <a:xfrm>
            <a:off x="5808754" y="3636241"/>
            <a:ext cx="2941707" cy="11799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4DF68946-35B4-3F52-A93D-A07796479CAA}"/>
              </a:ext>
            </a:extLst>
          </p:cNvPr>
          <p:cNvSpPr/>
          <p:nvPr/>
        </p:nvSpPr>
        <p:spPr>
          <a:xfrm>
            <a:off x="8894009" y="486760"/>
            <a:ext cx="3108046" cy="34360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7FF48F38-32F1-B192-57AD-E26863B94FFD}"/>
              </a:ext>
            </a:extLst>
          </p:cNvPr>
          <p:cNvSpPr txBox="1"/>
          <p:nvPr/>
        </p:nvSpPr>
        <p:spPr>
          <a:xfrm>
            <a:off x="5808754" y="1834564"/>
            <a:ext cx="2584000" cy="1754326"/>
          </a:xfrm>
          <a:prstGeom prst="rect">
            <a:avLst/>
          </a:prstGeom>
          <a:noFill/>
        </p:spPr>
        <p:txBody>
          <a:bodyPr wrap="square" rtlCol="0">
            <a:spAutoFit/>
          </a:bodyPr>
          <a:lstStyle/>
          <a:p>
            <a:r>
              <a:rPr lang="en-IN" b="1" dirty="0"/>
              <a:t>Mechanical Tests</a:t>
            </a:r>
          </a:p>
          <a:p>
            <a:pPr marL="285750" indent="-285750">
              <a:buFont typeface="Arial" panose="020B0604020202020204" pitchFamily="34" charset="0"/>
              <a:buChar char="•"/>
            </a:pPr>
            <a:r>
              <a:rPr lang="en-IN" dirty="0"/>
              <a:t>Rotation</a:t>
            </a:r>
          </a:p>
          <a:p>
            <a:pPr marL="285750" indent="-285750">
              <a:buFont typeface="Arial" panose="020B0604020202020204" pitchFamily="34" charset="0"/>
              <a:buChar char="•"/>
            </a:pPr>
            <a:r>
              <a:rPr lang="en-IN" dirty="0"/>
              <a:t>Vibration Endurance</a:t>
            </a:r>
          </a:p>
          <a:p>
            <a:pPr marL="285750" indent="-285750">
              <a:buFont typeface="Arial" panose="020B0604020202020204" pitchFamily="34" charset="0"/>
              <a:buChar char="•"/>
            </a:pPr>
            <a:r>
              <a:rPr lang="en-IN" dirty="0"/>
              <a:t>Shock</a:t>
            </a:r>
          </a:p>
          <a:p>
            <a:pPr marL="285750" indent="-285750">
              <a:buFont typeface="Arial" panose="020B0604020202020204" pitchFamily="34" charset="0"/>
              <a:buChar char="•"/>
            </a:pPr>
            <a:r>
              <a:rPr lang="en-IN" dirty="0"/>
              <a:t>Drop</a:t>
            </a:r>
          </a:p>
          <a:p>
            <a:pPr marL="285750" indent="-285750">
              <a:buFont typeface="Arial" panose="020B0604020202020204" pitchFamily="34" charset="0"/>
              <a:buChar char="•"/>
            </a:pPr>
            <a:r>
              <a:rPr lang="en-IN" dirty="0"/>
              <a:t>Crush</a:t>
            </a:r>
          </a:p>
        </p:txBody>
      </p:sp>
      <p:sp>
        <p:nvSpPr>
          <p:cNvPr id="20" name="TextBox 19">
            <a:extLst>
              <a:ext uri="{FF2B5EF4-FFF2-40B4-BE49-F238E27FC236}">
                <a16:creationId xmlns:a16="http://schemas.microsoft.com/office/drawing/2014/main" id="{DD1EC476-9CAC-2694-161B-1B57CCA0187D}"/>
              </a:ext>
            </a:extLst>
          </p:cNvPr>
          <p:cNvSpPr txBox="1"/>
          <p:nvPr/>
        </p:nvSpPr>
        <p:spPr>
          <a:xfrm>
            <a:off x="5898777" y="3583610"/>
            <a:ext cx="3440965" cy="1200329"/>
          </a:xfrm>
          <a:prstGeom prst="rect">
            <a:avLst/>
          </a:prstGeom>
          <a:noFill/>
        </p:spPr>
        <p:txBody>
          <a:bodyPr wrap="square" rtlCol="0">
            <a:spAutoFit/>
          </a:bodyPr>
          <a:lstStyle/>
          <a:p>
            <a:r>
              <a:rPr lang="en-IN" b="1" dirty="0"/>
              <a:t>            Safety Tests</a:t>
            </a:r>
          </a:p>
          <a:p>
            <a:pPr marL="285750" indent="-285750">
              <a:buFont typeface="Arial" panose="020B0604020202020204" pitchFamily="34" charset="0"/>
              <a:buChar char="•"/>
            </a:pPr>
            <a:r>
              <a:rPr lang="en-US" dirty="0"/>
              <a:t>External Fire Exposure</a:t>
            </a:r>
          </a:p>
          <a:p>
            <a:pPr marL="285750" indent="-285750">
              <a:buFont typeface="Arial" panose="020B0604020202020204" pitchFamily="34" charset="0"/>
              <a:buChar char="•"/>
            </a:pPr>
            <a:r>
              <a:rPr lang="en-US" dirty="0"/>
              <a:t>Single Cell Failure Design Tolerance</a:t>
            </a:r>
            <a:endParaRPr lang="en-IN" dirty="0"/>
          </a:p>
        </p:txBody>
      </p:sp>
      <p:sp>
        <p:nvSpPr>
          <p:cNvPr id="21" name="TextBox 20">
            <a:extLst>
              <a:ext uri="{FF2B5EF4-FFF2-40B4-BE49-F238E27FC236}">
                <a16:creationId xmlns:a16="http://schemas.microsoft.com/office/drawing/2014/main" id="{EE48ED76-709B-C30F-C30E-05EE3626D6F5}"/>
              </a:ext>
            </a:extLst>
          </p:cNvPr>
          <p:cNvSpPr txBox="1"/>
          <p:nvPr/>
        </p:nvSpPr>
        <p:spPr>
          <a:xfrm>
            <a:off x="9251716" y="471622"/>
            <a:ext cx="2570754" cy="3416320"/>
          </a:xfrm>
          <a:prstGeom prst="rect">
            <a:avLst/>
          </a:prstGeom>
          <a:noFill/>
        </p:spPr>
        <p:txBody>
          <a:bodyPr wrap="square" rtlCol="0">
            <a:spAutoFit/>
          </a:bodyPr>
          <a:lstStyle/>
          <a:p>
            <a:r>
              <a:rPr lang="en-IN" b="1" dirty="0"/>
              <a:t>       Electrical Tests</a:t>
            </a:r>
          </a:p>
          <a:p>
            <a:pPr marL="285750" indent="-285750">
              <a:buFont typeface="Arial" panose="020B0604020202020204" pitchFamily="34" charset="0"/>
              <a:buChar char="•"/>
            </a:pPr>
            <a:r>
              <a:rPr lang="en-US" dirty="0"/>
              <a:t>Overcharge</a:t>
            </a:r>
          </a:p>
          <a:p>
            <a:pPr marL="285750" indent="-285750">
              <a:buFont typeface="Arial" panose="020B0604020202020204" pitchFamily="34" charset="0"/>
              <a:buChar char="•"/>
            </a:pPr>
            <a:r>
              <a:rPr lang="en-US" dirty="0"/>
              <a:t>Short Circuit</a:t>
            </a:r>
          </a:p>
          <a:p>
            <a:pPr marL="285750" indent="-285750">
              <a:buFont typeface="Arial" panose="020B0604020202020204" pitchFamily="34" charset="0"/>
              <a:buChar char="•"/>
            </a:pPr>
            <a:r>
              <a:rPr lang="en-US" dirty="0"/>
              <a:t>Over Discharge Protection</a:t>
            </a:r>
          </a:p>
          <a:p>
            <a:pPr marL="285750" indent="-285750">
              <a:buFont typeface="Arial" panose="020B0604020202020204" pitchFamily="34" charset="0"/>
              <a:buChar char="•"/>
            </a:pPr>
            <a:r>
              <a:rPr lang="en-US" dirty="0"/>
              <a:t>Temperature</a:t>
            </a:r>
          </a:p>
          <a:p>
            <a:pPr marL="285750" indent="-285750">
              <a:buFont typeface="Arial" panose="020B0604020202020204" pitchFamily="34" charset="0"/>
              <a:buChar char="•"/>
            </a:pPr>
            <a:r>
              <a:rPr lang="en-US" dirty="0"/>
              <a:t>Imbalanced Charging</a:t>
            </a:r>
          </a:p>
          <a:p>
            <a:pPr marL="285750" indent="-285750">
              <a:buFont typeface="Arial" panose="020B0604020202020204" pitchFamily="34" charset="0"/>
              <a:buChar char="•"/>
            </a:pPr>
            <a:r>
              <a:rPr lang="en-US" dirty="0"/>
              <a:t>Dielectric Voltage Withstand</a:t>
            </a:r>
          </a:p>
          <a:p>
            <a:pPr marL="285750" indent="-285750">
              <a:buFont typeface="Arial" panose="020B0604020202020204" pitchFamily="34" charset="0"/>
              <a:buChar char="•"/>
            </a:pPr>
            <a:r>
              <a:rPr lang="en-US" dirty="0"/>
              <a:t>Isolation Resistance</a:t>
            </a:r>
          </a:p>
          <a:p>
            <a:pPr marL="285750" indent="-285750">
              <a:buFont typeface="Arial" panose="020B0604020202020204" pitchFamily="34" charset="0"/>
              <a:buChar char="•"/>
            </a:pPr>
            <a:r>
              <a:rPr lang="en-US" dirty="0"/>
              <a:t>Continuity</a:t>
            </a:r>
          </a:p>
          <a:p>
            <a:pPr marL="285750" indent="-285750">
              <a:buFont typeface="Arial" panose="020B0604020202020204" pitchFamily="34" charset="0"/>
              <a:buChar char="•"/>
            </a:pPr>
            <a:r>
              <a:rPr lang="en-US" dirty="0"/>
              <a:t>Failure of Cooling</a:t>
            </a:r>
            <a:endParaRPr lang="en-IN" dirty="0"/>
          </a:p>
        </p:txBody>
      </p:sp>
    </p:spTree>
    <p:extLst>
      <p:ext uri="{BB962C8B-B14F-4D97-AF65-F5344CB8AC3E}">
        <p14:creationId xmlns:p14="http://schemas.microsoft.com/office/powerpoint/2010/main" val="2684732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D6E487-7D48-9CAD-8A69-9D9DD803A5BF}"/>
              </a:ext>
            </a:extLst>
          </p:cNvPr>
          <p:cNvSpPr txBox="1"/>
          <p:nvPr/>
        </p:nvSpPr>
        <p:spPr>
          <a:xfrm>
            <a:off x="3156155" y="-20116"/>
            <a:ext cx="6813754" cy="461665"/>
          </a:xfrm>
          <a:prstGeom prst="rect">
            <a:avLst/>
          </a:prstGeom>
          <a:noFill/>
        </p:spPr>
        <p:txBody>
          <a:bodyPr wrap="square" rtlCol="0">
            <a:spAutoFit/>
          </a:bodyPr>
          <a:lstStyle/>
          <a:p>
            <a:r>
              <a:rPr lang="en-IN" sz="2400" dirty="0">
                <a:solidFill>
                  <a:schemeClr val="accent6">
                    <a:lumMod val="75000"/>
                  </a:schemeClr>
                </a:solidFill>
              </a:rPr>
              <a:t>Battery Remanufacturing and Recycling</a:t>
            </a:r>
          </a:p>
        </p:txBody>
      </p:sp>
      <p:pic>
        <p:nvPicPr>
          <p:cNvPr id="6" name="Picture 5" descr="A green recycle symbol with words&#10;&#10;Description automatically generated">
            <a:extLst>
              <a:ext uri="{FF2B5EF4-FFF2-40B4-BE49-F238E27FC236}">
                <a16:creationId xmlns:a16="http://schemas.microsoft.com/office/drawing/2014/main" id="{49841960-42CE-3B8E-32E9-F89A69E555AD}"/>
              </a:ext>
            </a:extLst>
          </p:cNvPr>
          <p:cNvPicPr>
            <a:picLocks noChangeAspect="1"/>
          </p:cNvPicPr>
          <p:nvPr/>
        </p:nvPicPr>
        <p:blipFill rotWithShape="1">
          <a:blip r:embed="rId3">
            <a:extLst>
              <a:ext uri="{28A0092B-C50C-407E-A947-70E740481C1C}">
                <a14:useLocalDpi xmlns:a14="http://schemas.microsoft.com/office/drawing/2010/main" val="0"/>
              </a:ext>
            </a:extLst>
          </a:blip>
          <a:srcRect l="4009" b="1024"/>
          <a:stretch/>
        </p:blipFill>
        <p:spPr>
          <a:xfrm>
            <a:off x="4284398" y="1171306"/>
            <a:ext cx="1653395" cy="1462789"/>
          </a:xfrm>
          <a:prstGeom prst="rect">
            <a:avLst/>
          </a:prstGeom>
        </p:spPr>
      </p:pic>
      <p:pic>
        <p:nvPicPr>
          <p:cNvPr id="10" name="Picture 9" descr="A diagram of a recycling process&#10;&#10;Description automatically generated">
            <a:extLst>
              <a:ext uri="{FF2B5EF4-FFF2-40B4-BE49-F238E27FC236}">
                <a16:creationId xmlns:a16="http://schemas.microsoft.com/office/drawing/2014/main" id="{B675E6AF-797C-433D-AE83-E887314605CC}"/>
              </a:ext>
            </a:extLst>
          </p:cNvPr>
          <p:cNvPicPr>
            <a:picLocks noChangeAspect="1"/>
          </p:cNvPicPr>
          <p:nvPr/>
        </p:nvPicPr>
        <p:blipFill rotWithShape="1">
          <a:blip r:embed="rId4">
            <a:extLst>
              <a:ext uri="{28A0092B-C50C-407E-A947-70E740481C1C}">
                <a14:useLocalDpi xmlns:a14="http://schemas.microsoft.com/office/drawing/2010/main" val="0"/>
              </a:ext>
            </a:extLst>
          </a:blip>
          <a:srcRect l="4246" t="9453" r="3803" b="5376"/>
          <a:stretch/>
        </p:blipFill>
        <p:spPr>
          <a:xfrm>
            <a:off x="78657" y="825161"/>
            <a:ext cx="3519948" cy="2155081"/>
          </a:xfrm>
          <a:prstGeom prst="rect">
            <a:avLst/>
          </a:prstGeom>
        </p:spPr>
      </p:pic>
      <p:sp>
        <p:nvSpPr>
          <p:cNvPr id="11" name="TextBox 10">
            <a:extLst>
              <a:ext uri="{FF2B5EF4-FFF2-40B4-BE49-F238E27FC236}">
                <a16:creationId xmlns:a16="http://schemas.microsoft.com/office/drawing/2014/main" id="{15477DDE-3D6E-F9AD-D731-5073EBE72F5E}"/>
              </a:ext>
            </a:extLst>
          </p:cNvPr>
          <p:cNvSpPr txBox="1"/>
          <p:nvPr/>
        </p:nvSpPr>
        <p:spPr>
          <a:xfrm>
            <a:off x="0" y="2980242"/>
            <a:ext cx="11919848" cy="4524315"/>
          </a:xfrm>
          <a:prstGeom prst="rect">
            <a:avLst/>
          </a:prstGeom>
          <a:noFill/>
        </p:spPr>
        <p:txBody>
          <a:bodyPr wrap="square" rtlCol="0">
            <a:spAutoFit/>
          </a:bodyPr>
          <a:lstStyle/>
          <a:p>
            <a:r>
              <a:rPr lang="en-US" b="0" i="0" dirty="0">
                <a:solidFill>
                  <a:schemeClr val="accent6">
                    <a:lumMod val="75000"/>
                  </a:schemeClr>
                </a:solidFill>
                <a:effectLst/>
                <a:highlight>
                  <a:srgbClr val="FFFFFF"/>
                </a:highlight>
                <a:latin typeface="Open Sans" panose="020B0606030504020204" pitchFamily="34" charset="0"/>
              </a:rPr>
              <a:t>Why it is important to reduce, reuse and recycle of the battery?</a:t>
            </a:r>
          </a:p>
          <a:p>
            <a:pPr marL="285750" indent="-285750">
              <a:buFont typeface="Arial" panose="020B0604020202020204" pitchFamily="34" charset="0"/>
              <a:buChar char="•"/>
            </a:pPr>
            <a:r>
              <a:rPr lang="en-US" dirty="0"/>
              <a:t>Proper disposal of batteries prevents environmental pollution by reducing the release of hazardous chemicals and heavy metals into the environment.</a:t>
            </a:r>
          </a:p>
          <a:p>
            <a:endParaRPr lang="en-US" dirty="0"/>
          </a:p>
          <a:p>
            <a:pPr marL="285750" indent="-285750">
              <a:buFont typeface="Arial" panose="020B0604020202020204" pitchFamily="34" charset="0"/>
              <a:buChar char="•"/>
            </a:pPr>
            <a:r>
              <a:rPr lang="en-US" dirty="0"/>
              <a:t>Recycling batteries helps recover valuable materials such as lithium, cobalt, and nickel, reducing the need for new raw materials and conserving natural resources.</a:t>
            </a:r>
          </a:p>
          <a:p>
            <a:endParaRPr lang="en-US" dirty="0"/>
          </a:p>
          <a:p>
            <a:pPr marL="285750" indent="-285750">
              <a:buFont typeface="Arial" panose="020B0604020202020204" pitchFamily="34" charset="0"/>
              <a:buChar char="•"/>
            </a:pPr>
            <a:r>
              <a:rPr lang="en-US" dirty="0"/>
              <a:t>Recycling coupled with reusing and remanufacturing can bring down the up-front cost of lithium-ion batteries.</a:t>
            </a:r>
          </a:p>
          <a:p>
            <a:endParaRPr lang="en-US" dirty="0"/>
          </a:p>
          <a:p>
            <a:pPr marL="285750" indent="-285750">
              <a:buFont typeface="Arial" panose="020B0604020202020204" pitchFamily="34" charset="0"/>
              <a:buChar char="•"/>
            </a:pPr>
            <a:r>
              <a:rPr lang="en-US" dirty="0"/>
              <a:t>Recycling batteries reduces the amount of electronic waste sent to landfills, promoting waste reduction and sustainable waste management practices.</a:t>
            </a:r>
          </a:p>
          <a:p>
            <a:endParaRPr lang="en-US" dirty="0"/>
          </a:p>
          <a:p>
            <a:pPr marL="285750" indent="-285750">
              <a:buFont typeface="Arial" panose="020B0604020202020204" pitchFamily="34" charset="0"/>
              <a:buChar char="•"/>
            </a:pPr>
            <a:r>
              <a:rPr lang="en-US" dirty="0"/>
              <a:t>Recycling batteries prevents potential hazards associated with improper disposal, such as fires, leaks, and contamination of soil and water sources.</a:t>
            </a:r>
          </a:p>
          <a:p>
            <a:pPr marL="285750" indent="-285750">
              <a:buFont typeface="Arial" panose="020B0604020202020204" pitchFamily="34" charset="0"/>
              <a:buChar char="•"/>
            </a:pPr>
            <a:endParaRPr lang="en-US" dirty="0"/>
          </a:p>
          <a:p>
            <a:endParaRPr lang="en-IN" dirty="0"/>
          </a:p>
        </p:txBody>
      </p:sp>
      <p:sp>
        <p:nvSpPr>
          <p:cNvPr id="14" name="TextBox 13">
            <a:extLst>
              <a:ext uri="{FF2B5EF4-FFF2-40B4-BE49-F238E27FC236}">
                <a16:creationId xmlns:a16="http://schemas.microsoft.com/office/drawing/2014/main" id="{FA39CF0C-CC3F-0B28-E7AC-2E2533756B69}"/>
              </a:ext>
            </a:extLst>
          </p:cNvPr>
          <p:cNvSpPr txBox="1"/>
          <p:nvPr/>
        </p:nvSpPr>
        <p:spPr>
          <a:xfrm>
            <a:off x="163106" y="373462"/>
            <a:ext cx="12245204" cy="338554"/>
          </a:xfrm>
          <a:prstGeom prst="rect">
            <a:avLst/>
          </a:prstGeom>
          <a:noFill/>
        </p:spPr>
        <p:txBody>
          <a:bodyPr wrap="square" rtlCol="0">
            <a:spAutoFit/>
          </a:bodyPr>
          <a:lstStyle/>
          <a:p>
            <a:r>
              <a:rPr lang="en-US" sz="1600" b="0" i="0" dirty="0">
                <a:solidFill>
                  <a:srgbClr val="1F1F1F"/>
                </a:solidFill>
                <a:effectLst/>
                <a:latin typeface="ElsevierGulliver"/>
              </a:rPr>
              <a:t>Lithium-ion batteries that power electric vehicles (EVs) are discarded when their charging capacity drops to 70%–80% of its original level.</a:t>
            </a:r>
          </a:p>
        </p:txBody>
      </p:sp>
      <p:pic>
        <p:nvPicPr>
          <p:cNvPr id="16" name="Picture 15" descr="A comparison of a graph&#10;&#10;Description automatically generated with medium confidence">
            <a:extLst>
              <a:ext uri="{FF2B5EF4-FFF2-40B4-BE49-F238E27FC236}">
                <a16:creationId xmlns:a16="http://schemas.microsoft.com/office/drawing/2014/main" id="{5461559D-C857-5408-A48D-54FFB564CA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055" y="765989"/>
            <a:ext cx="5305288" cy="2503700"/>
          </a:xfrm>
          <a:prstGeom prst="rect">
            <a:avLst/>
          </a:prstGeom>
        </p:spPr>
      </p:pic>
    </p:spTree>
    <p:extLst>
      <p:ext uri="{BB962C8B-B14F-4D97-AF65-F5344CB8AC3E}">
        <p14:creationId xmlns:p14="http://schemas.microsoft.com/office/powerpoint/2010/main" val="3273845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battery&#10;&#10;Description automatically generated">
            <a:extLst>
              <a:ext uri="{FF2B5EF4-FFF2-40B4-BE49-F238E27FC236}">
                <a16:creationId xmlns:a16="http://schemas.microsoft.com/office/drawing/2014/main" id="{6C67F63A-882C-42C5-52CD-6E70C2D98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58" y="319085"/>
            <a:ext cx="2820179" cy="2181232"/>
          </a:xfrm>
          <a:prstGeom prst="rect">
            <a:avLst/>
          </a:prstGeom>
        </p:spPr>
      </p:pic>
      <p:pic>
        <p:nvPicPr>
          <p:cNvPr id="7" name="Picture 6" descr="A diagram of a battery recycling process&#10;&#10;Description automatically generated">
            <a:extLst>
              <a:ext uri="{FF2B5EF4-FFF2-40B4-BE49-F238E27FC236}">
                <a16:creationId xmlns:a16="http://schemas.microsoft.com/office/drawing/2014/main" id="{3EB3B953-4483-77EE-35A7-685D7647C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572" y="406716"/>
            <a:ext cx="3059231" cy="2181232"/>
          </a:xfrm>
          <a:prstGeom prst="rect">
            <a:avLst/>
          </a:prstGeom>
        </p:spPr>
      </p:pic>
      <p:sp>
        <p:nvSpPr>
          <p:cNvPr id="2" name="TextBox 1">
            <a:extLst>
              <a:ext uri="{FF2B5EF4-FFF2-40B4-BE49-F238E27FC236}">
                <a16:creationId xmlns:a16="http://schemas.microsoft.com/office/drawing/2014/main" id="{B3D772B1-5017-C730-8024-E1AB35206FDC}"/>
              </a:ext>
            </a:extLst>
          </p:cNvPr>
          <p:cNvSpPr txBox="1"/>
          <p:nvPr/>
        </p:nvSpPr>
        <p:spPr>
          <a:xfrm>
            <a:off x="3116580" y="-51137"/>
            <a:ext cx="8100060" cy="461665"/>
          </a:xfrm>
          <a:prstGeom prst="rect">
            <a:avLst/>
          </a:prstGeom>
          <a:noFill/>
        </p:spPr>
        <p:txBody>
          <a:bodyPr wrap="square" rtlCol="0">
            <a:spAutoFit/>
          </a:bodyPr>
          <a:lstStyle/>
          <a:p>
            <a:r>
              <a:rPr lang="en-IN" sz="2400" dirty="0">
                <a:solidFill>
                  <a:schemeClr val="accent6">
                    <a:lumMod val="75000"/>
                  </a:schemeClr>
                </a:solidFill>
              </a:rPr>
              <a:t>Methods used to Recycle Lithium-ion batteries</a:t>
            </a:r>
          </a:p>
        </p:txBody>
      </p:sp>
      <p:pic>
        <p:nvPicPr>
          <p:cNvPr id="6" name="Picture 5" descr="A diagram of different types of substances&#10;&#10;Description automatically generated">
            <a:extLst>
              <a:ext uri="{FF2B5EF4-FFF2-40B4-BE49-F238E27FC236}">
                <a16:creationId xmlns:a16="http://schemas.microsoft.com/office/drawing/2014/main" id="{4A5D87B1-BF71-2C3B-256D-4C58F51F1B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657" y="494348"/>
            <a:ext cx="4768303" cy="2005969"/>
          </a:xfrm>
          <a:prstGeom prst="rect">
            <a:avLst/>
          </a:prstGeom>
        </p:spPr>
      </p:pic>
      <p:sp>
        <p:nvSpPr>
          <p:cNvPr id="8" name="TextBox 7">
            <a:extLst>
              <a:ext uri="{FF2B5EF4-FFF2-40B4-BE49-F238E27FC236}">
                <a16:creationId xmlns:a16="http://schemas.microsoft.com/office/drawing/2014/main" id="{4947F172-436A-4C07-E212-65E82F744468}"/>
              </a:ext>
            </a:extLst>
          </p:cNvPr>
          <p:cNvSpPr txBox="1"/>
          <p:nvPr/>
        </p:nvSpPr>
        <p:spPr>
          <a:xfrm>
            <a:off x="279430" y="2701989"/>
            <a:ext cx="11874919" cy="830997"/>
          </a:xfrm>
          <a:prstGeom prst="rect">
            <a:avLst/>
          </a:prstGeom>
          <a:noFill/>
        </p:spPr>
        <p:txBody>
          <a:bodyPr wrap="square" rtlCol="0">
            <a:spAutoFit/>
          </a:bodyPr>
          <a:lstStyle/>
          <a:p>
            <a:r>
              <a:rPr lang="en-US" sz="1600" dirty="0"/>
              <a:t>Due to the complex structure and number of materials in LIBs, they must be subjected to a variety of processes prior to reuse/recycling. LIBs must be first classified and most often pretreated through discharge or inactivation, disassembly, and separation after which they can be subjected to direct recycling, pyrometallurgy, hydrometallurgy, or a combination of methods.</a:t>
            </a:r>
            <a:endParaRPr lang="en-IN" sz="1600" dirty="0"/>
          </a:p>
        </p:txBody>
      </p:sp>
      <p:sp>
        <p:nvSpPr>
          <p:cNvPr id="11" name="TextBox 10">
            <a:extLst>
              <a:ext uri="{FF2B5EF4-FFF2-40B4-BE49-F238E27FC236}">
                <a16:creationId xmlns:a16="http://schemas.microsoft.com/office/drawing/2014/main" id="{F1C11042-D9BC-EA89-454D-C60F5E1B4B21}"/>
              </a:ext>
            </a:extLst>
          </p:cNvPr>
          <p:cNvSpPr txBox="1"/>
          <p:nvPr/>
        </p:nvSpPr>
        <p:spPr>
          <a:xfrm>
            <a:off x="218758" y="3822289"/>
            <a:ext cx="11633045" cy="3600986"/>
          </a:xfrm>
          <a:prstGeom prst="rect">
            <a:avLst/>
          </a:prstGeom>
          <a:noFill/>
        </p:spPr>
        <p:txBody>
          <a:bodyPr wrap="square" rtlCol="0">
            <a:spAutoFit/>
          </a:bodyPr>
          <a:lstStyle/>
          <a:p>
            <a:pPr marL="285750" indent="-285750">
              <a:buFont typeface="Arial" panose="020B0604020202020204" pitchFamily="34" charset="0"/>
              <a:buChar char="•"/>
            </a:pPr>
            <a:r>
              <a:rPr lang="en-US" sz="1600" dirty="0"/>
              <a:t>Lithium batteries are shredded into small pieces to facilitate the separation of different components such as electrodes, separators, and casings.</a:t>
            </a:r>
          </a:p>
          <a:p>
            <a:endParaRPr lang="en-US" sz="1600" dirty="0"/>
          </a:p>
          <a:p>
            <a:pPr marL="285750" indent="-285750">
              <a:buFont typeface="Arial" panose="020B0604020202020204" pitchFamily="34" charset="0"/>
              <a:buChar char="•"/>
            </a:pPr>
            <a:r>
              <a:rPr lang="en-US" sz="1600" b="1" dirty="0"/>
              <a:t>The Direct recycling </a:t>
            </a:r>
            <a:r>
              <a:rPr lang="en-US" sz="1600" dirty="0"/>
              <a:t>method extracts the spent cathode materials by physical separation process and recovers the composition and structure of cathode materials from spent lithium-ion batteries without destroying their original structure and hence yields reusable high-value materials to the battery industries.</a:t>
            </a:r>
          </a:p>
          <a:p>
            <a:endParaRPr lang="en-US" sz="1600" dirty="0"/>
          </a:p>
          <a:p>
            <a:pPr marL="285750" indent="-285750">
              <a:buFont typeface="Arial" panose="020B0604020202020204" pitchFamily="34" charset="0"/>
              <a:buChar char="•"/>
            </a:pPr>
            <a:r>
              <a:rPr lang="en-US" sz="1600" b="1" dirty="0"/>
              <a:t>Pyrometallurgical Process </a:t>
            </a:r>
            <a:r>
              <a:rPr lang="en-US" sz="1600" dirty="0"/>
              <a:t>involves shredding, roasting, smelting, and metal recovery through high-temperature treatment to separate and extract valuable metals like lithium, cobalt, and nickel for reuse in new battery manufacturing.</a:t>
            </a:r>
          </a:p>
          <a:p>
            <a:endParaRPr lang="en-US" sz="1600" b="1" dirty="0"/>
          </a:p>
          <a:p>
            <a:pPr marL="285750" indent="-285750">
              <a:buFont typeface="Arial" panose="020B0604020202020204" pitchFamily="34" charset="0"/>
              <a:buChar char="•"/>
            </a:pPr>
            <a:r>
              <a:rPr lang="en-US" sz="1600" b="1" dirty="0"/>
              <a:t>Hydrometallurgical Process </a:t>
            </a:r>
            <a:r>
              <a:rPr lang="en-US" sz="1600" dirty="0"/>
              <a:t>involves leaching battery components with acids, extracting metals like lithium, cobalt, and nickel, and recovering them through precipitation or electrolysis to reuse in new battery production.</a:t>
            </a:r>
          </a:p>
          <a:p>
            <a:pPr marL="285750" indent="-285750">
              <a:buFont typeface="Arial" panose="020B0604020202020204" pitchFamily="34" charset="0"/>
              <a:buChar char="•"/>
            </a:pPr>
            <a:endParaRPr lang="en-US" dirty="0"/>
          </a:p>
          <a:p>
            <a:endParaRPr lang="en-IN" dirty="0"/>
          </a:p>
        </p:txBody>
      </p:sp>
    </p:spTree>
    <p:extLst>
      <p:ext uri="{BB962C8B-B14F-4D97-AF65-F5344CB8AC3E}">
        <p14:creationId xmlns:p14="http://schemas.microsoft.com/office/powerpoint/2010/main" val="2917802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6A166D-5913-0582-3243-96C3094A7CAB}"/>
              </a:ext>
            </a:extLst>
          </p:cNvPr>
          <p:cNvSpPr txBox="1"/>
          <p:nvPr/>
        </p:nvSpPr>
        <p:spPr>
          <a:xfrm>
            <a:off x="2822854" y="2497979"/>
            <a:ext cx="5112774" cy="707886"/>
          </a:xfrm>
          <a:prstGeom prst="rect">
            <a:avLst/>
          </a:prstGeom>
          <a:noFill/>
        </p:spPr>
        <p:txBody>
          <a:bodyPr wrap="square" rtlCol="0">
            <a:spAutoFit/>
          </a:bodyPr>
          <a:lstStyle/>
          <a:p>
            <a:r>
              <a:rPr lang="en-IN" sz="4000" b="1" dirty="0">
                <a:solidFill>
                  <a:schemeClr val="accent6">
                    <a:lumMod val="75000"/>
                  </a:schemeClr>
                </a:solidFill>
              </a:rPr>
              <a:t>             Thank you!!</a:t>
            </a:r>
          </a:p>
        </p:txBody>
      </p:sp>
    </p:spTree>
    <p:extLst>
      <p:ext uri="{BB962C8B-B14F-4D97-AF65-F5344CB8AC3E}">
        <p14:creationId xmlns:p14="http://schemas.microsoft.com/office/powerpoint/2010/main" val="42793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6397-DF82-69E8-AF24-7B95FD6EC67A}"/>
              </a:ext>
            </a:extLst>
          </p:cNvPr>
          <p:cNvSpPr>
            <a:spLocks noGrp="1"/>
          </p:cNvSpPr>
          <p:nvPr>
            <p:ph type="title"/>
          </p:nvPr>
        </p:nvSpPr>
        <p:spPr>
          <a:xfrm>
            <a:off x="732848" y="-402954"/>
            <a:ext cx="10515600" cy="1325563"/>
          </a:xfrm>
        </p:spPr>
        <p:txBody>
          <a:bodyPr>
            <a:normAutofit/>
          </a:bodyPr>
          <a:lstStyle/>
          <a:p>
            <a:pPr algn="ctr"/>
            <a:r>
              <a:rPr lang="en-IN" sz="4000" dirty="0">
                <a:solidFill>
                  <a:schemeClr val="accent6">
                    <a:lumMod val="75000"/>
                  </a:schemeClr>
                </a:solidFill>
              </a:rPr>
              <a:t>History of Electric Vehicle</a:t>
            </a:r>
          </a:p>
        </p:txBody>
      </p:sp>
      <p:pic>
        <p:nvPicPr>
          <p:cNvPr id="7" name="Content Placeholder 6" descr="A person leaning on a red question mark&#10;&#10;Description automatically generated">
            <a:extLst>
              <a:ext uri="{FF2B5EF4-FFF2-40B4-BE49-F238E27FC236}">
                <a16:creationId xmlns:a16="http://schemas.microsoft.com/office/drawing/2014/main" id="{C7BD14AF-D5D2-6CA4-64FD-25F115892D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4152" y="475589"/>
            <a:ext cx="690880" cy="690880"/>
          </a:xfrm>
        </p:spPr>
      </p:pic>
      <p:sp>
        <p:nvSpPr>
          <p:cNvPr id="8" name="TextBox 7">
            <a:extLst>
              <a:ext uri="{FF2B5EF4-FFF2-40B4-BE49-F238E27FC236}">
                <a16:creationId xmlns:a16="http://schemas.microsoft.com/office/drawing/2014/main" id="{4FFB2548-382A-0669-6C4B-FA525A0893CF}"/>
              </a:ext>
            </a:extLst>
          </p:cNvPr>
          <p:cNvSpPr txBox="1"/>
          <p:nvPr/>
        </p:nvSpPr>
        <p:spPr>
          <a:xfrm>
            <a:off x="1474528" y="642381"/>
            <a:ext cx="9032240" cy="461665"/>
          </a:xfrm>
          <a:prstGeom prst="rect">
            <a:avLst/>
          </a:prstGeom>
          <a:noFill/>
        </p:spPr>
        <p:txBody>
          <a:bodyPr wrap="square" rtlCol="0">
            <a:spAutoFit/>
          </a:bodyPr>
          <a:lstStyle/>
          <a:p>
            <a:r>
              <a:rPr lang="en-IN" sz="2400" dirty="0">
                <a:solidFill>
                  <a:schemeClr val="accent6">
                    <a:lumMod val="75000"/>
                  </a:schemeClr>
                </a:solidFill>
              </a:rPr>
              <a:t>Why do we need to shift towards electric vehicles?</a:t>
            </a:r>
          </a:p>
        </p:txBody>
      </p:sp>
      <p:pic>
        <p:nvPicPr>
          <p:cNvPr id="13" name="Picture 12" descr="A person riding a bicycle&#10;&#10;Description automatically generated">
            <a:extLst>
              <a:ext uri="{FF2B5EF4-FFF2-40B4-BE49-F238E27FC236}">
                <a16:creationId xmlns:a16="http://schemas.microsoft.com/office/drawing/2014/main" id="{F150D803-DE94-8924-5D3D-6383956951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9730" y="1074126"/>
            <a:ext cx="2242001" cy="1635442"/>
          </a:xfrm>
          <a:prstGeom prst="rect">
            <a:avLst/>
          </a:prstGeom>
        </p:spPr>
      </p:pic>
      <p:sp>
        <p:nvSpPr>
          <p:cNvPr id="15" name="TextBox 14">
            <a:extLst>
              <a:ext uri="{FF2B5EF4-FFF2-40B4-BE49-F238E27FC236}">
                <a16:creationId xmlns:a16="http://schemas.microsoft.com/office/drawing/2014/main" id="{EA1F6AD7-6C19-EDEE-9D1E-1D1DAA249866}"/>
              </a:ext>
            </a:extLst>
          </p:cNvPr>
          <p:cNvSpPr txBox="1"/>
          <p:nvPr/>
        </p:nvSpPr>
        <p:spPr>
          <a:xfrm>
            <a:off x="6189730" y="2675712"/>
            <a:ext cx="3651702" cy="461665"/>
          </a:xfrm>
          <a:prstGeom prst="rect">
            <a:avLst/>
          </a:prstGeom>
          <a:noFill/>
        </p:spPr>
        <p:txBody>
          <a:bodyPr wrap="square">
            <a:spAutoFit/>
          </a:bodyPr>
          <a:lstStyle/>
          <a:p>
            <a:r>
              <a:rPr lang="en-US" sz="1200" b="0" i="0" u="none" strike="noStrike" dirty="0">
                <a:effectLst/>
                <a:highlight>
                  <a:srgbClr val="FFFFFF"/>
                </a:highlight>
                <a:latin typeface="Arial" panose="020B0604020202020204" pitchFamily="34" charset="0"/>
                <a:hlinkClick r:id="rId5" tooltip="Gustave Trouvé"/>
              </a:rPr>
              <a:t>Gustave </a:t>
            </a:r>
            <a:r>
              <a:rPr lang="en-US" sz="1200" b="0" i="0" u="none" strike="noStrike" dirty="0" err="1">
                <a:effectLst/>
                <a:highlight>
                  <a:srgbClr val="FFFFFF"/>
                </a:highlight>
                <a:latin typeface="Arial" panose="020B0604020202020204" pitchFamily="34" charset="0"/>
                <a:hlinkClick r:id="rId5" tooltip="Gustave Trouvé"/>
              </a:rPr>
              <a:t>Trouvé</a:t>
            </a:r>
            <a:r>
              <a:rPr lang="en-US" sz="1200" b="0" i="0" dirty="0" err="1">
                <a:solidFill>
                  <a:srgbClr val="202122"/>
                </a:solidFill>
                <a:effectLst/>
                <a:highlight>
                  <a:srgbClr val="FFFFFF"/>
                </a:highlight>
                <a:latin typeface="Arial" panose="020B0604020202020204" pitchFamily="34" charset="0"/>
              </a:rPr>
              <a:t>'s</a:t>
            </a:r>
            <a:r>
              <a:rPr lang="en-US" sz="1200" b="0" i="0" dirty="0">
                <a:solidFill>
                  <a:srgbClr val="202122"/>
                </a:solidFill>
                <a:effectLst/>
                <a:highlight>
                  <a:srgbClr val="FFFFFF"/>
                </a:highlight>
                <a:latin typeface="Arial" panose="020B0604020202020204" pitchFamily="34" charset="0"/>
              </a:rPr>
              <a:t> tricycle (1881)</a:t>
            </a:r>
          </a:p>
          <a:p>
            <a:r>
              <a:rPr lang="en-US" sz="1200" dirty="0">
                <a:solidFill>
                  <a:srgbClr val="202122"/>
                </a:solidFill>
                <a:highlight>
                  <a:srgbClr val="FFFFFF"/>
                </a:highlight>
                <a:latin typeface="Arial" panose="020B0604020202020204" pitchFamily="34" charset="0"/>
              </a:rPr>
              <a:t> </a:t>
            </a:r>
            <a:r>
              <a:rPr lang="en-US" sz="1200" b="0" i="0" dirty="0">
                <a:solidFill>
                  <a:srgbClr val="202122"/>
                </a:solidFill>
                <a:effectLst/>
                <a:highlight>
                  <a:srgbClr val="FFFFFF"/>
                </a:highlight>
                <a:latin typeface="Arial" panose="020B0604020202020204" pitchFamily="34" charset="0"/>
              </a:rPr>
              <a:t>world's first electric car</a:t>
            </a:r>
            <a:endParaRPr lang="en-IN" sz="1200" dirty="0"/>
          </a:p>
        </p:txBody>
      </p:sp>
      <p:sp>
        <p:nvSpPr>
          <p:cNvPr id="16" name="TextBox 15">
            <a:extLst>
              <a:ext uri="{FF2B5EF4-FFF2-40B4-BE49-F238E27FC236}">
                <a16:creationId xmlns:a16="http://schemas.microsoft.com/office/drawing/2014/main" id="{4CD2FDAC-701B-47E4-DE8B-3212B9871B6A}"/>
              </a:ext>
            </a:extLst>
          </p:cNvPr>
          <p:cNvSpPr txBox="1"/>
          <p:nvPr/>
        </p:nvSpPr>
        <p:spPr>
          <a:xfrm>
            <a:off x="1454005" y="1083438"/>
            <a:ext cx="6614160" cy="1477328"/>
          </a:xfrm>
          <a:prstGeom prst="rect">
            <a:avLst/>
          </a:prstGeom>
          <a:noFill/>
        </p:spPr>
        <p:txBody>
          <a:bodyPr wrap="square" rtlCol="0">
            <a:spAutoFit/>
          </a:bodyPr>
          <a:lstStyle/>
          <a:p>
            <a:pPr marL="285750" indent="-285750">
              <a:buFont typeface="Arial" panose="020B0604020202020204" pitchFamily="34" charset="0"/>
              <a:buChar char="•"/>
            </a:pPr>
            <a:r>
              <a:rPr lang="en-IN" dirty="0"/>
              <a:t>Environmental Benefits</a:t>
            </a:r>
          </a:p>
          <a:p>
            <a:pPr marL="285750" indent="-285750">
              <a:buFont typeface="Arial" panose="020B0604020202020204" pitchFamily="34" charset="0"/>
              <a:buChar char="•"/>
            </a:pPr>
            <a:r>
              <a:rPr lang="en-IN" dirty="0"/>
              <a:t>Energy Independence</a:t>
            </a:r>
          </a:p>
          <a:p>
            <a:pPr marL="285750" indent="-285750">
              <a:buFont typeface="Arial" panose="020B0604020202020204" pitchFamily="34" charset="0"/>
              <a:buChar char="•"/>
            </a:pPr>
            <a:r>
              <a:rPr lang="en-IN" dirty="0"/>
              <a:t>Economic Benefits</a:t>
            </a:r>
          </a:p>
          <a:p>
            <a:pPr marL="285750" indent="-285750">
              <a:buFont typeface="Arial" panose="020B0604020202020204" pitchFamily="34" charset="0"/>
              <a:buChar char="•"/>
            </a:pPr>
            <a:r>
              <a:rPr lang="en-IN" dirty="0"/>
              <a:t>Energy Efficiency</a:t>
            </a:r>
          </a:p>
          <a:p>
            <a:endParaRPr lang="en-IN" dirty="0"/>
          </a:p>
        </p:txBody>
      </p:sp>
      <p:sp>
        <p:nvSpPr>
          <p:cNvPr id="17" name="Arrow: Right 16">
            <a:extLst>
              <a:ext uri="{FF2B5EF4-FFF2-40B4-BE49-F238E27FC236}">
                <a16:creationId xmlns:a16="http://schemas.microsoft.com/office/drawing/2014/main" id="{84E8EC40-8575-73B6-6219-F55AF55A4196}"/>
              </a:ext>
            </a:extLst>
          </p:cNvPr>
          <p:cNvSpPr/>
          <p:nvPr/>
        </p:nvSpPr>
        <p:spPr>
          <a:xfrm>
            <a:off x="0" y="4403732"/>
            <a:ext cx="12192000" cy="557003"/>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9" name="Straight Arrow Connector 18">
            <a:extLst>
              <a:ext uri="{FF2B5EF4-FFF2-40B4-BE49-F238E27FC236}">
                <a16:creationId xmlns:a16="http://schemas.microsoft.com/office/drawing/2014/main" id="{E432C05E-EC7B-5136-2A92-E1D88EFCFEC8}"/>
              </a:ext>
            </a:extLst>
          </p:cNvPr>
          <p:cNvCxnSpPr/>
          <p:nvPr/>
        </p:nvCxnSpPr>
        <p:spPr>
          <a:xfrm>
            <a:off x="353962" y="4837372"/>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E0BBD9BF-877C-5035-6A20-580F7CE7469C}"/>
              </a:ext>
            </a:extLst>
          </p:cNvPr>
          <p:cNvCxnSpPr/>
          <p:nvPr/>
        </p:nvCxnSpPr>
        <p:spPr>
          <a:xfrm flipV="1">
            <a:off x="598785" y="4219518"/>
            <a:ext cx="0" cy="314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3242B966-81AD-0601-2831-D94035BFB6FD}"/>
              </a:ext>
            </a:extLst>
          </p:cNvPr>
          <p:cNvCxnSpPr/>
          <p:nvPr/>
        </p:nvCxnSpPr>
        <p:spPr>
          <a:xfrm>
            <a:off x="1599356" y="4837372"/>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EE28AD8-CB45-A5D9-2185-CB5C95BB6E34}"/>
              </a:ext>
            </a:extLst>
          </p:cNvPr>
          <p:cNvCxnSpPr/>
          <p:nvPr/>
        </p:nvCxnSpPr>
        <p:spPr>
          <a:xfrm>
            <a:off x="2860401" y="4837372"/>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D6606EF4-2AB1-F0AC-E2E7-9E40C7754AEB}"/>
              </a:ext>
            </a:extLst>
          </p:cNvPr>
          <p:cNvCxnSpPr/>
          <p:nvPr/>
        </p:nvCxnSpPr>
        <p:spPr>
          <a:xfrm>
            <a:off x="4300577" y="4812940"/>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A542B769-DA85-47D5-B85F-8F1281BB3607}"/>
              </a:ext>
            </a:extLst>
          </p:cNvPr>
          <p:cNvCxnSpPr/>
          <p:nvPr/>
        </p:nvCxnSpPr>
        <p:spPr>
          <a:xfrm>
            <a:off x="7553015" y="4832148"/>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BA716932-D145-8A32-DF3E-B8C090F88719}"/>
              </a:ext>
            </a:extLst>
          </p:cNvPr>
          <p:cNvCxnSpPr/>
          <p:nvPr/>
        </p:nvCxnSpPr>
        <p:spPr>
          <a:xfrm>
            <a:off x="5916463" y="4837372"/>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B5D4EDC6-5AB3-3E39-06FC-33E0FE2B88B6}"/>
              </a:ext>
            </a:extLst>
          </p:cNvPr>
          <p:cNvCxnSpPr/>
          <p:nvPr/>
        </p:nvCxnSpPr>
        <p:spPr>
          <a:xfrm flipV="1">
            <a:off x="3534580" y="4219518"/>
            <a:ext cx="0" cy="314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3A2BD7AB-DD1C-4D28-21CB-B2CF1DAC7137}"/>
              </a:ext>
            </a:extLst>
          </p:cNvPr>
          <p:cNvCxnSpPr/>
          <p:nvPr/>
        </p:nvCxnSpPr>
        <p:spPr>
          <a:xfrm flipV="1">
            <a:off x="1838977" y="4219518"/>
            <a:ext cx="0" cy="314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3F1548D5-6AD0-0C0C-9642-465F62B9B636}"/>
              </a:ext>
            </a:extLst>
          </p:cNvPr>
          <p:cNvCxnSpPr/>
          <p:nvPr/>
        </p:nvCxnSpPr>
        <p:spPr>
          <a:xfrm flipV="1">
            <a:off x="6218706" y="4243669"/>
            <a:ext cx="0" cy="314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55ECC55D-959B-3637-3B48-B2973EB4586E}"/>
              </a:ext>
            </a:extLst>
          </p:cNvPr>
          <p:cNvCxnSpPr/>
          <p:nvPr/>
        </p:nvCxnSpPr>
        <p:spPr>
          <a:xfrm flipV="1">
            <a:off x="4898528" y="4219518"/>
            <a:ext cx="0" cy="314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E340A480-97D7-05D3-1C10-743EC34D9078}"/>
              </a:ext>
            </a:extLst>
          </p:cNvPr>
          <p:cNvCxnSpPr/>
          <p:nvPr/>
        </p:nvCxnSpPr>
        <p:spPr>
          <a:xfrm flipV="1">
            <a:off x="7596058" y="4233371"/>
            <a:ext cx="0" cy="314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7DAEF178-9F02-3E1F-5CAA-2D51529CE435}"/>
              </a:ext>
            </a:extLst>
          </p:cNvPr>
          <p:cNvCxnSpPr>
            <a:cxnSpLocks/>
          </p:cNvCxnSpPr>
          <p:nvPr/>
        </p:nvCxnSpPr>
        <p:spPr>
          <a:xfrm>
            <a:off x="9050987" y="4832148"/>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500F78D8-2848-BFD3-5A91-22471E80A523}"/>
              </a:ext>
            </a:extLst>
          </p:cNvPr>
          <p:cNvCxnSpPr/>
          <p:nvPr/>
        </p:nvCxnSpPr>
        <p:spPr>
          <a:xfrm>
            <a:off x="10979734" y="4837372"/>
            <a:ext cx="0" cy="30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4699C8FC-F4A8-FE2A-A569-B1DE7016769D}"/>
              </a:ext>
            </a:extLst>
          </p:cNvPr>
          <p:cNvCxnSpPr/>
          <p:nvPr/>
        </p:nvCxnSpPr>
        <p:spPr>
          <a:xfrm flipV="1">
            <a:off x="11248448" y="4239690"/>
            <a:ext cx="0" cy="314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B4E91EE2-EA8D-08E5-D560-792724C56E89}"/>
              </a:ext>
            </a:extLst>
          </p:cNvPr>
          <p:cNvSpPr txBox="1"/>
          <p:nvPr/>
        </p:nvSpPr>
        <p:spPr>
          <a:xfrm>
            <a:off x="-58200" y="5102631"/>
            <a:ext cx="1148079" cy="1169551"/>
          </a:xfrm>
          <a:prstGeom prst="rect">
            <a:avLst/>
          </a:prstGeom>
          <a:noFill/>
        </p:spPr>
        <p:txBody>
          <a:bodyPr wrap="square" rtlCol="0">
            <a:spAutoFit/>
          </a:bodyPr>
          <a:lstStyle/>
          <a:p>
            <a:r>
              <a:rPr lang="en-IN" sz="1400" dirty="0"/>
              <a:t>1828-1835</a:t>
            </a:r>
          </a:p>
          <a:p>
            <a:r>
              <a:rPr lang="en-IN" sz="1400" dirty="0"/>
              <a:t>Concepts of electric motors were developed</a:t>
            </a:r>
          </a:p>
        </p:txBody>
      </p:sp>
      <p:cxnSp>
        <p:nvCxnSpPr>
          <p:cNvPr id="42" name="Straight Arrow Connector 41">
            <a:extLst>
              <a:ext uri="{FF2B5EF4-FFF2-40B4-BE49-F238E27FC236}">
                <a16:creationId xmlns:a16="http://schemas.microsoft.com/office/drawing/2014/main" id="{73FEBA92-9595-BF8F-CDCE-7EAE35DD4322}"/>
              </a:ext>
            </a:extLst>
          </p:cNvPr>
          <p:cNvCxnSpPr/>
          <p:nvPr/>
        </p:nvCxnSpPr>
        <p:spPr>
          <a:xfrm flipV="1">
            <a:off x="9299702" y="4243669"/>
            <a:ext cx="0" cy="314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33A5709E-113A-9505-F9BE-D6B6BDA5C9A0}"/>
              </a:ext>
            </a:extLst>
          </p:cNvPr>
          <p:cNvSpPr txBox="1"/>
          <p:nvPr/>
        </p:nvSpPr>
        <p:spPr>
          <a:xfrm>
            <a:off x="1" y="3371636"/>
            <a:ext cx="1455812" cy="954107"/>
          </a:xfrm>
          <a:prstGeom prst="rect">
            <a:avLst/>
          </a:prstGeom>
          <a:noFill/>
        </p:spPr>
        <p:txBody>
          <a:bodyPr wrap="square" rtlCol="0">
            <a:spAutoFit/>
          </a:bodyPr>
          <a:lstStyle/>
          <a:p>
            <a:r>
              <a:rPr lang="en-IN" sz="1400" dirty="0"/>
              <a:t>        1881</a:t>
            </a:r>
          </a:p>
          <a:p>
            <a:r>
              <a:rPr lang="en-IN" sz="1400" dirty="0"/>
              <a:t>Demonstrated a working electric tricycle</a:t>
            </a:r>
          </a:p>
        </p:txBody>
      </p:sp>
      <p:sp>
        <p:nvSpPr>
          <p:cNvPr id="44" name="TextBox 43">
            <a:extLst>
              <a:ext uri="{FF2B5EF4-FFF2-40B4-BE49-F238E27FC236}">
                <a16:creationId xmlns:a16="http://schemas.microsoft.com/office/drawing/2014/main" id="{00C63999-354C-9414-5E59-40557C5BB62D}"/>
              </a:ext>
            </a:extLst>
          </p:cNvPr>
          <p:cNvSpPr txBox="1"/>
          <p:nvPr/>
        </p:nvSpPr>
        <p:spPr>
          <a:xfrm>
            <a:off x="959592" y="5050673"/>
            <a:ext cx="1412239" cy="954107"/>
          </a:xfrm>
          <a:prstGeom prst="rect">
            <a:avLst/>
          </a:prstGeom>
          <a:noFill/>
        </p:spPr>
        <p:txBody>
          <a:bodyPr wrap="square" rtlCol="0">
            <a:spAutoFit/>
          </a:bodyPr>
          <a:lstStyle/>
          <a:p>
            <a:r>
              <a:rPr lang="en-IN" sz="1400" dirty="0"/>
              <a:t>1890-1900</a:t>
            </a:r>
          </a:p>
          <a:p>
            <a:r>
              <a:rPr lang="en-IN" sz="1400" dirty="0"/>
              <a:t>Electric Cars became popular</a:t>
            </a:r>
          </a:p>
        </p:txBody>
      </p:sp>
      <p:sp>
        <p:nvSpPr>
          <p:cNvPr id="45" name="TextBox 44">
            <a:extLst>
              <a:ext uri="{FF2B5EF4-FFF2-40B4-BE49-F238E27FC236}">
                <a16:creationId xmlns:a16="http://schemas.microsoft.com/office/drawing/2014/main" id="{D2721AAA-CDA2-6440-AC71-9FD9D50DD799}"/>
              </a:ext>
            </a:extLst>
          </p:cNvPr>
          <p:cNvSpPr txBox="1"/>
          <p:nvPr/>
        </p:nvSpPr>
        <p:spPr>
          <a:xfrm>
            <a:off x="1319918" y="3085752"/>
            <a:ext cx="1572378" cy="1384995"/>
          </a:xfrm>
          <a:prstGeom prst="rect">
            <a:avLst/>
          </a:prstGeom>
          <a:noFill/>
        </p:spPr>
        <p:txBody>
          <a:bodyPr wrap="square" rtlCol="0">
            <a:spAutoFit/>
          </a:bodyPr>
          <a:lstStyle/>
          <a:p>
            <a:r>
              <a:rPr lang="en-IN" sz="1400" dirty="0"/>
              <a:t>        1912</a:t>
            </a:r>
          </a:p>
          <a:p>
            <a:r>
              <a:rPr lang="en-IN" sz="1400" dirty="0"/>
              <a:t>Decline of EV popularity due to introduction of electric starter in ICE</a:t>
            </a:r>
          </a:p>
        </p:txBody>
      </p:sp>
      <p:sp>
        <p:nvSpPr>
          <p:cNvPr id="46" name="TextBox 45">
            <a:extLst>
              <a:ext uri="{FF2B5EF4-FFF2-40B4-BE49-F238E27FC236}">
                <a16:creationId xmlns:a16="http://schemas.microsoft.com/office/drawing/2014/main" id="{BA67CF24-69A0-14F5-13C0-4A7F5362FAC8}"/>
              </a:ext>
            </a:extLst>
          </p:cNvPr>
          <p:cNvSpPr txBox="1"/>
          <p:nvPr/>
        </p:nvSpPr>
        <p:spPr>
          <a:xfrm>
            <a:off x="2196718" y="5076175"/>
            <a:ext cx="1541369" cy="954107"/>
          </a:xfrm>
          <a:prstGeom prst="rect">
            <a:avLst/>
          </a:prstGeom>
          <a:noFill/>
        </p:spPr>
        <p:txBody>
          <a:bodyPr wrap="square" rtlCol="0">
            <a:spAutoFit/>
          </a:bodyPr>
          <a:lstStyle/>
          <a:p>
            <a:r>
              <a:rPr lang="en-IN" sz="1400" dirty="0"/>
              <a:t>     1920-1930</a:t>
            </a:r>
          </a:p>
          <a:p>
            <a:r>
              <a:rPr lang="en-IN" sz="1400" dirty="0"/>
              <a:t>EVs largely disappeared from the market</a:t>
            </a:r>
          </a:p>
        </p:txBody>
      </p:sp>
      <p:sp>
        <p:nvSpPr>
          <p:cNvPr id="47" name="TextBox 46">
            <a:extLst>
              <a:ext uri="{FF2B5EF4-FFF2-40B4-BE49-F238E27FC236}">
                <a16:creationId xmlns:a16="http://schemas.microsoft.com/office/drawing/2014/main" id="{5FF12506-1BC0-12FE-D1E9-6D0E3D09EF15}"/>
              </a:ext>
            </a:extLst>
          </p:cNvPr>
          <p:cNvSpPr txBox="1"/>
          <p:nvPr/>
        </p:nvSpPr>
        <p:spPr>
          <a:xfrm>
            <a:off x="2712494" y="3298108"/>
            <a:ext cx="1644171" cy="954107"/>
          </a:xfrm>
          <a:prstGeom prst="rect">
            <a:avLst/>
          </a:prstGeom>
          <a:noFill/>
        </p:spPr>
        <p:txBody>
          <a:bodyPr wrap="square" rtlCol="0">
            <a:spAutoFit/>
          </a:bodyPr>
          <a:lstStyle/>
          <a:p>
            <a:r>
              <a:rPr lang="en-IN" sz="1400" dirty="0"/>
              <a:t>        1970</a:t>
            </a:r>
          </a:p>
          <a:p>
            <a:r>
              <a:rPr lang="en-IN" sz="1400" dirty="0"/>
              <a:t>Environmental concerns revived interest in EVs</a:t>
            </a:r>
          </a:p>
        </p:txBody>
      </p:sp>
      <p:sp>
        <p:nvSpPr>
          <p:cNvPr id="48" name="TextBox 47">
            <a:extLst>
              <a:ext uri="{FF2B5EF4-FFF2-40B4-BE49-F238E27FC236}">
                <a16:creationId xmlns:a16="http://schemas.microsoft.com/office/drawing/2014/main" id="{8BB44EC6-0C81-4372-96ED-A292924B49E3}"/>
              </a:ext>
            </a:extLst>
          </p:cNvPr>
          <p:cNvSpPr txBox="1"/>
          <p:nvPr/>
        </p:nvSpPr>
        <p:spPr>
          <a:xfrm>
            <a:off x="3577692" y="5038724"/>
            <a:ext cx="1781383" cy="1169551"/>
          </a:xfrm>
          <a:prstGeom prst="rect">
            <a:avLst/>
          </a:prstGeom>
          <a:noFill/>
        </p:spPr>
        <p:txBody>
          <a:bodyPr wrap="square" rtlCol="0">
            <a:spAutoFit/>
          </a:bodyPr>
          <a:lstStyle/>
          <a:p>
            <a:r>
              <a:rPr lang="en-IN" sz="1400" dirty="0"/>
              <a:t>       1973</a:t>
            </a:r>
          </a:p>
          <a:p>
            <a:r>
              <a:rPr lang="en-IN" sz="1400" dirty="0"/>
              <a:t>The Lunar Roving Vehicle (EV) was used during the Apollo 17 mission</a:t>
            </a:r>
          </a:p>
        </p:txBody>
      </p:sp>
      <p:sp>
        <p:nvSpPr>
          <p:cNvPr id="49" name="TextBox 48">
            <a:extLst>
              <a:ext uri="{FF2B5EF4-FFF2-40B4-BE49-F238E27FC236}">
                <a16:creationId xmlns:a16="http://schemas.microsoft.com/office/drawing/2014/main" id="{99B822B7-8F16-CBA0-452E-F40CC8DB054A}"/>
              </a:ext>
            </a:extLst>
          </p:cNvPr>
          <p:cNvSpPr txBox="1"/>
          <p:nvPr/>
        </p:nvSpPr>
        <p:spPr>
          <a:xfrm>
            <a:off x="3998075" y="3316553"/>
            <a:ext cx="1526020" cy="954107"/>
          </a:xfrm>
          <a:prstGeom prst="rect">
            <a:avLst/>
          </a:prstGeom>
          <a:noFill/>
        </p:spPr>
        <p:txBody>
          <a:bodyPr wrap="square" rtlCol="0">
            <a:spAutoFit/>
          </a:bodyPr>
          <a:lstStyle/>
          <a:p>
            <a:r>
              <a:rPr lang="en-IN" sz="1400" dirty="0"/>
              <a:t>            1997</a:t>
            </a:r>
          </a:p>
          <a:p>
            <a:r>
              <a:rPr lang="en-IN" sz="1400" dirty="0"/>
              <a:t>Toyota released the Prius, a hybrid vehicle</a:t>
            </a:r>
          </a:p>
        </p:txBody>
      </p:sp>
      <p:sp>
        <p:nvSpPr>
          <p:cNvPr id="11" name="TextBox 10">
            <a:extLst>
              <a:ext uri="{FF2B5EF4-FFF2-40B4-BE49-F238E27FC236}">
                <a16:creationId xmlns:a16="http://schemas.microsoft.com/office/drawing/2014/main" id="{5877CB31-FFC7-0CCF-20AA-68F793DBC445}"/>
              </a:ext>
            </a:extLst>
          </p:cNvPr>
          <p:cNvSpPr txBox="1"/>
          <p:nvPr/>
        </p:nvSpPr>
        <p:spPr>
          <a:xfrm>
            <a:off x="5248597" y="5142172"/>
            <a:ext cx="1668219" cy="954107"/>
          </a:xfrm>
          <a:prstGeom prst="rect">
            <a:avLst/>
          </a:prstGeom>
          <a:noFill/>
        </p:spPr>
        <p:txBody>
          <a:bodyPr wrap="square" rtlCol="0">
            <a:spAutoFit/>
          </a:bodyPr>
          <a:lstStyle/>
          <a:p>
            <a:r>
              <a:rPr lang="en-IN" sz="1400" dirty="0"/>
              <a:t>           2006</a:t>
            </a:r>
          </a:p>
          <a:p>
            <a:r>
              <a:rPr lang="en-IN" sz="1400" dirty="0"/>
              <a:t>Tesla Motors brought significant attention to EV</a:t>
            </a:r>
          </a:p>
        </p:txBody>
      </p:sp>
      <p:sp>
        <p:nvSpPr>
          <p:cNvPr id="12" name="TextBox 11">
            <a:extLst>
              <a:ext uri="{FF2B5EF4-FFF2-40B4-BE49-F238E27FC236}">
                <a16:creationId xmlns:a16="http://schemas.microsoft.com/office/drawing/2014/main" id="{60A32102-FC17-485A-19BD-360F13E26059}"/>
              </a:ext>
            </a:extLst>
          </p:cNvPr>
          <p:cNvSpPr txBox="1"/>
          <p:nvPr/>
        </p:nvSpPr>
        <p:spPr>
          <a:xfrm>
            <a:off x="5362023" y="3172780"/>
            <a:ext cx="1713366" cy="1169551"/>
          </a:xfrm>
          <a:prstGeom prst="rect">
            <a:avLst/>
          </a:prstGeom>
          <a:noFill/>
        </p:spPr>
        <p:txBody>
          <a:bodyPr wrap="square" rtlCol="0">
            <a:spAutoFit/>
          </a:bodyPr>
          <a:lstStyle/>
          <a:p>
            <a:r>
              <a:rPr lang="en-IN" sz="1400" dirty="0"/>
              <a:t>         2010</a:t>
            </a:r>
          </a:p>
          <a:p>
            <a:r>
              <a:rPr lang="en-IN" sz="1400" dirty="0"/>
              <a:t>Nissan released the LEAF, one of the first mass-market all-electric vehicles</a:t>
            </a:r>
          </a:p>
        </p:txBody>
      </p:sp>
      <p:sp>
        <p:nvSpPr>
          <p:cNvPr id="20" name="TextBox 19">
            <a:extLst>
              <a:ext uri="{FF2B5EF4-FFF2-40B4-BE49-F238E27FC236}">
                <a16:creationId xmlns:a16="http://schemas.microsoft.com/office/drawing/2014/main" id="{4D00B5D2-0402-B053-6200-0BBEAD1F1F12}"/>
              </a:ext>
            </a:extLst>
          </p:cNvPr>
          <p:cNvSpPr txBox="1"/>
          <p:nvPr/>
        </p:nvSpPr>
        <p:spPr>
          <a:xfrm>
            <a:off x="6832926" y="5102631"/>
            <a:ext cx="1837215" cy="1384995"/>
          </a:xfrm>
          <a:prstGeom prst="rect">
            <a:avLst/>
          </a:prstGeom>
          <a:noFill/>
        </p:spPr>
        <p:txBody>
          <a:bodyPr wrap="square" rtlCol="0">
            <a:spAutoFit/>
          </a:bodyPr>
          <a:lstStyle/>
          <a:p>
            <a:r>
              <a:rPr lang="en-IN" sz="1400" dirty="0"/>
              <a:t>           2012</a:t>
            </a:r>
          </a:p>
          <a:p>
            <a:r>
              <a:rPr lang="en-IN" sz="1400" dirty="0"/>
              <a:t>Tesla launched the Model S, rapid expansion and adoption of electric vehicles</a:t>
            </a:r>
          </a:p>
        </p:txBody>
      </p:sp>
      <p:sp>
        <p:nvSpPr>
          <p:cNvPr id="28" name="TextBox 27">
            <a:extLst>
              <a:ext uri="{FF2B5EF4-FFF2-40B4-BE49-F238E27FC236}">
                <a16:creationId xmlns:a16="http://schemas.microsoft.com/office/drawing/2014/main" id="{87AA6867-6C47-4A3D-2F7F-96D691EBF42C}"/>
              </a:ext>
            </a:extLst>
          </p:cNvPr>
          <p:cNvSpPr txBox="1"/>
          <p:nvPr/>
        </p:nvSpPr>
        <p:spPr>
          <a:xfrm>
            <a:off x="6812063" y="3572961"/>
            <a:ext cx="2342966" cy="738664"/>
          </a:xfrm>
          <a:prstGeom prst="rect">
            <a:avLst/>
          </a:prstGeom>
          <a:noFill/>
        </p:spPr>
        <p:txBody>
          <a:bodyPr wrap="square" rtlCol="0">
            <a:spAutoFit/>
          </a:bodyPr>
          <a:lstStyle/>
          <a:p>
            <a:r>
              <a:rPr lang="en-IN" sz="1400" dirty="0"/>
              <a:t>             2017</a:t>
            </a:r>
          </a:p>
          <a:p>
            <a:r>
              <a:rPr lang="en-IN" sz="1400" dirty="0"/>
              <a:t>Tesla Model 3 </a:t>
            </a:r>
          </a:p>
          <a:p>
            <a:r>
              <a:rPr lang="en-IN" sz="1400" dirty="0"/>
              <a:t>were released</a:t>
            </a:r>
          </a:p>
        </p:txBody>
      </p:sp>
      <p:sp>
        <p:nvSpPr>
          <p:cNvPr id="37" name="TextBox 36">
            <a:extLst>
              <a:ext uri="{FF2B5EF4-FFF2-40B4-BE49-F238E27FC236}">
                <a16:creationId xmlns:a16="http://schemas.microsoft.com/office/drawing/2014/main" id="{E749107B-B03C-700A-A5D9-AB8C852DC5EF}"/>
              </a:ext>
            </a:extLst>
          </p:cNvPr>
          <p:cNvSpPr txBox="1"/>
          <p:nvPr/>
        </p:nvSpPr>
        <p:spPr>
          <a:xfrm>
            <a:off x="8456174" y="5120798"/>
            <a:ext cx="2100354" cy="1384995"/>
          </a:xfrm>
          <a:prstGeom prst="rect">
            <a:avLst/>
          </a:prstGeom>
          <a:noFill/>
        </p:spPr>
        <p:txBody>
          <a:bodyPr wrap="square" rtlCol="0">
            <a:spAutoFit/>
          </a:bodyPr>
          <a:lstStyle/>
          <a:p>
            <a:r>
              <a:rPr lang="en-IN" sz="1400" dirty="0"/>
              <a:t>           2019</a:t>
            </a:r>
          </a:p>
          <a:p>
            <a:r>
              <a:rPr lang="en-IN" sz="1400" dirty="0"/>
              <a:t>Volkswagen announced its ID.3, part of a new series of electric vehicles aimed at mainstream consumers</a:t>
            </a:r>
          </a:p>
        </p:txBody>
      </p:sp>
      <p:sp>
        <p:nvSpPr>
          <p:cNvPr id="39" name="TextBox 38">
            <a:extLst>
              <a:ext uri="{FF2B5EF4-FFF2-40B4-BE49-F238E27FC236}">
                <a16:creationId xmlns:a16="http://schemas.microsoft.com/office/drawing/2014/main" id="{4EA1126F-537E-3354-CD34-396ACB0FB08C}"/>
              </a:ext>
            </a:extLst>
          </p:cNvPr>
          <p:cNvSpPr txBox="1"/>
          <p:nvPr/>
        </p:nvSpPr>
        <p:spPr>
          <a:xfrm>
            <a:off x="7978204" y="3160940"/>
            <a:ext cx="2271359" cy="1384995"/>
          </a:xfrm>
          <a:prstGeom prst="rect">
            <a:avLst/>
          </a:prstGeom>
          <a:noFill/>
        </p:spPr>
        <p:txBody>
          <a:bodyPr wrap="square" rtlCol="0">
            <a:spAutoFit/>
          </a:bodyPr>
          <a:lstStyle/>
          <a:p>
            <a:r>
              <a:rPr lang="en-IN" sz="1400" dirty="0"/>
              <a:t>               2020</a:t>
            </a:r>
          </a:p>
          <a:p>
            <a:r>
              <a:rPr lang="en-IN" sz="1400" dirty="0"/>
              <a:t>Significant investment in EV infrastructure, including charging networks and battery production</a:t>
            </a:r>
          </a:p>
          <a:p>
            <a:endParaRPr lang="en-IN" sz="1400" dirty="0"/>
          </a:p>
        </p:txBody>
      </p:sp>
      <p:sp>
        <p:nvSpPr>
          <p:cNvPr id="50" name="TextBox 49">
            <a:extLst>
              <a:ext uri="{FF2B5EF4-FFF2-40B4-BE49-F238E27FC236}">
                <a16:creationId xmlns:a16="http://schemas.microsoft.com/office/drawing/2014/main" id="{5990CC04-32B2-8559-F981-DAD3723770DC}"/>
              </a:ext>
            </a:extLst>
          </p:cNvPr>
          <p:cNvSpPr txBox="1"/>
          <p:nvPr/>
        </p:nvSpPr>
        <p:spPr>
          <a:xfrm>
            <a:off x="10466570" y="5073673"/>
            <a:ext cx="1774460" cy="954107"/>
          </a:xfrm>
          <a:prstGeom prst="rect">
            <a:avLst/>
          </a:prstGeom>
          <a:noFill/>
        </p:spPr>
        <p:txBody>
          <a:bodyPr wrap="square" rtlCol="0">
            <a:spAutoFit/>
          </a:bodyPr>
          <a:lstStyle/>
          <a:p>
            <a:r>
              <a:rPr lang="en-IN" sz="1400" dirty="0"/>
              <a:t>          2021</a:t>
            </a:r>
          </a:p>
          <a:p>
            <a:r>
              <a:rPr lang="en-IN" sz="1400" dirty="0"/>
              <a:t>Grown competition in the electric SUV market</a:t>
            </a:r>
          </a:p>
        </p:txBody>
      </p:sp>
      <p:sp>
        <p:nvSpPr>
          <p:cNvPr id="53" name="TextBox 52">
            <a:extLst>
              <a:ext uri="{FF2B5EF4-FFF2-40B4-BE49-F238E27FC236}">
                <a16:creationId xmlns:a16="http://schemas.microsoft.com/office/drawing/2014/main" id="{5A5EF70D-AB7B-65F9-CD9B-B97EC3A95950}"/>
              </a:ext>
            </a:extLst>
          </p:cNvPr>
          <p:cNvSpPr txBox="1"/>
          <p:nvPr/>
        </p:nvSpPr>
        <p:spPr>
          <a:xfrm>
            <a:off x="10081028" y="3052245"/>
            <a:ext cx="2214411" cy="1384995"/>
          </a:xfrm>
          <a:prstGeom prst="rect">
            <a:avLst/>
          </a:prstGeom>
          <a:noFill/>
        </p:spPr>
        <p:txBody>
          <a:bodyPr wrap="square" rtlCol="0">
            <a:spAutoFit/>
          </a:bodyPr>
          <a:lstStyle/>
          <a:p>
            <a:r>
              <a:rPr lang="en-IN" sz="1400" dirty="0"/>
              <a:t>             2022</a:t>
            </a:r>
          </a:p>
          <a:p>
            <a:r>
              <a:rPr lang="en-IN" sz="1400" dirty="0"/>
              <a:t> Continues to grow and setting ambitious targets for EV adoption and phasing out ICE by 2030-2040</a:t>
            </a:r>
          </a:p>
        </p:txBody>
      </p:sp>
      <p:pic>
        <p:nvPicPr>
          <p:cNvPr id="56" name="Picture 55" descr="A car with a charging station&#10;&#10;Description automatically generated">
            <a:extLst>
              <a:ext uri="{FF2B5EF4-FFF2-40B4-BE49-F238E27FC236}">
                <a16:creationId xmlns:a16="http://schemas.microsoft.com/office/drawing/2014/main" id="{66230B5B-DA00-6B4C-E135-E3C0AE9DFE19}"/>
              </a:ext>
            </a:extLst>
          </p:cNvPr>
          <p:cNvPicPr>
            <a:picLocks noChangeAspect="1"/>
          </p:cNvPicPr>
          <p:nvPr/>
        </p:nvPicPr>
        <p:blipFill rotWithShape="1">
          <a:blip r:embed="rId6">
            <a:extLst>
              <a:ext uri="{28A0092B-C50C-407E-A947-70E740481C1C}">
                <a14:useLocalDpi xmlns:a14="http://schemas.microsoft.com/office/drawing/2010/main" val="0"/>
              </a:ext>
            </a:extLst>
          </a:blip>
          <a:srcRect b="8517"/>
          <a:stretch/>
        </p:blipFill>
        <p:spPr>
          <a:xfrm>
            <a:off x="9539867" y="36447"/>
            <a:ext cx="2573475" cy="1679563"/>
          </a:xfrm>
          <a:prstGeom prst="rect">
            <a:avLst/>
          </a:prstGeom>
        </p:spPr>
      </p:pic>
      <p:sp>
        <p:nvSpPr>
          <p:cNvPr id="57" name="TextBox 56">
            <a:extLst>
              <a:ext uri="{FF2B5EF4-FFF2-40B4-BE49-F238E27FC236}">
                <a16:creationId xmlns:a16="http://schemas.microsoft.com/office/drawing/2014/main" id="{9569A3F6-9683-4F4F-57C5-DC74F7D5846A}"/>
              </a:ext>
            </a:extLst>
          </p:cNvPr>
          <p:cNvSpPr txBox="1"/>
          <p:nvPr/>
        </p:nvSpPr>
        <p:spPr>
          <a:xfrm>
            <a:off x="10365245" y="1683691"/>
            <a:ext cx="1671484" cy="276999"/>
          </a:xfrm>
          <a:prstGeom prst="rect">
            <a:avLst/>
          </a:prstGeom>
          <a:noFill/>
        </p:spPr>
        <p:txBody>
          <a:bodyPr wrap="square" rtlCol="0">
            <a:spAutoFit/>
          </a:bodyPr>
          <a:lstStyle/>
          <a:p>
            <a:r>
              <a:rPr lang="en-IN" sz="1200" dirty="0"/>
              <a:t>Modern EV</a:t>
            </a:r>
          </a:p>
        </p:txBody>
      </p:sp>
    </p:spTree>
    <p:extLst>
      <p:ext uri="{BB962C8B-B14F-4D97-AF65-F5344CB8AC3E}">
        <p14:creationId xmlns:p14="http://schemas.microsoft.com/office/powerpoint/2010/main" val="304923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94E535F-4688-B90E-98EB-28650CA25CB7}"/>
              </a:ext>
            </a:extLst>
          </p:cNvPr>
          <p:cNvSpPr>
            <a:spLocks noGrp="1"/>
          </p:cNvSpPr>
          <p:nvPr>
            <p:ph type="title"/>
          </p:nvPr>
        </p:nvSpPr>
        <p:spPr>
          <a:xfrm>
            <a:off x="2995086" y="-1020082"/>
            <a:ext cx="9073552" cy="1616203"/>
          </a:xfrm>
        </p:spPr>
        <p:txBody>
          <a:bodyPr anchor="b">
            <a:normAutofit/>
          </a:bodyPr>
          <a:lstStyle/>
          <a:p>
            <a:r>
              <a:rPr lang="en-US" sz="3200" dirty="0">
                <a:solidFill>
                  <a:schemeClr val="accent6">
                    <a:lumMod val="75000"/>
                  </a:schemeClr>
                </a:solidFill>
              </a:rPr>
              <a:t>ICE Vehicles vs. Electric Vehicles</a:t>
            </a:r>
            <a:endParaRPr lang="en-IN" sz="3200" dirty="0">
              <a:solidFill>
                <a:schemeClr val="accent6">
                  <a:lumMod val="75000"/>
                </a:schemeClr>
              </a:solidFill>
            </a:endParaRPr>
          </a:p>
        </p:txBody>
      </p:sp>
      <p:sp>
        <p:nvSpPr>
          <p:cNvPr id="13" name="Content Placeholder 12">
            <a:extLst>
              <a:ext uri="{FF2B5EF4-FFF2-40B4-BE49-F238E27FC236}">
                <a16:creationId xmlns:a16="http://schemas.microsoft.com/office/drawing/2014/main" id="{AB0992E8-25E6-C8A9-335A-0A6026CC889E}"/>
              </a:ext>
            </a:extLst>
          </p:cNvPr>
          <p:cNvSpPr>
            <a:spLocks noGrp="1"/>
          </p:cNvSpPr>
          <p:nvPr>
            <p:ph idx="1"/>
          </p:nvPr>
        </p:nvSpPr>
        <p:spPr>
          <a:xfrm rot="10800000" flipV="1">
            <a:off x="609926" y="2650494"/>
            <a:ext cx="4522840" cy="836580"/>
          </a:xfrm>
        </p:spPr>
        <p:txBody>
          <a:bodyPr>
            <a:noAutofit/>
          </a:bodyPr>
          <a:lstStyle/>
          <a:p>
            <a:pPr marL="0" indent="0">
              <a:buNone/>
            </a:pPr>
            <a:r>
              <a:rPr lang="en-US" sz="2000" dirty="0">
                <a:solidFill>
                  <a:schemeClr val="accent6">
                    <a:lumMod val="75000"/>
                  </a:schemeClr>
                </a:solidFill>
              </a:rPr>
              <a:t>Internal Combustion Engine Vehicles</a:t>
            </a:r>
            <a:endParaRPr lang="en-IN" sz="2000" dirty="0">
              <a:solidFill>
                <a:schemeClr val="accent6">
                  <a:lumMod val="75000"/>
                </a:schemeClr>
              </a:solidFill>
            </a:endParaRPr>
          </a:p>
        </p:txBody>
      </p:sp>
      <p:pic>
        <p:nvPicPr>
          <p:cNvPr id="7" name="Content Placeholder 6" descr="A white car with a fuel nozzle and a drop of oil&#10;&#10;Description automatically generated">
            <a:extLst>
              <a:ext uri="{FF2B5EF4-FFF2-40B4-BE49-F238E27FC236}">
                <a16:creationId xmlns:a16="http://schemas.microsoft.com/office/drawing/2014/main" id="{36005D75-79F1-79BB-1975-521A6C513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991" y="651247"/>
            <a:ext cx="3204578" cy="1962804"/>
          </a:xfrm>
          <a:prstGeom prst="rect">
            <a:avLst/>
          </a:prstGeom>
        </p:spPr>
      </p:pic>
      <p:sp>
        <p:nvSpPr>
          <p:cNvPr id="8" name="Flowchart: Alternate Process 7">
            <a:extLst>
              <a:ext uri="{FF2B5EF4-FFF2-40B4-BE49-F238E27FC236}">
                <a16:creationId xmlns:a16="http://schemas.microsoft.com/office/drawing/2014/main" id="{4D21C20A-92E7-54B1-C33E-D075263CB853}"/>
              </a:ext>
            </a:extLst>
          </p:cNvPr>
          <p:cNvSpPr/>
          <p:nvPr/>
        </p:nvSpPr>
        <p:spPr>
          <a:xfrm>
            <a:off x="157316" y="3019341"/>
            <a:ext cx="5201265" cy="363176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endParaRPr lang="en-US" dirty="0"/>
          </a:p>
          <a:p>
            <a:pPr algn="ctr"/>
            <a:endParaRPr lang="en-IN" dirty="0"/>
          </a:p>
        </p:txBody>
      </p:sp>
      <p:sp>
        <p:nvSpPr>
          <p:cNvPr id="9" name="Flowchart: Alternate Process 8">
            <a:extLst>
              <a:ext uri="{FF2B5EF4-FFF2-40B4-BE49-F238E27FC236}">
                <a16:creationId xmlns:a16="http://schemas.microsoft.com/office/drawing/2014/main" id="{36AF8394-93FF-1244-AA59-0DBA284C9CFE}"/>
              </a:ext>
            </a:extLst>
          </p:cNvPr>
          <p:cNvSpPr/>
          <p:nvPr/>
        </p:nvSpPr>
        <p:spPr>
          <a:xfrm>
            <a:off x="6177280" y="2994294"/>
            <a:ext cx="5690255" cy="363176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8" name="TextBox 17">
            <a:extLst>
              <a:ext uri="{FF2B5EF4-FFF2-40B4-BE49-F238E27FC236}">
                <a16:creationId xmlns:a16="http://schemas.microsoft.com/office/drawing/2014/main" id="{E62A0D8B-4B19-B6A3-4442-1E48245ABB89}"/>
              </a:ext>
            </a:extLst>
          </p:cNvPr>
          <p:cNvSpPr txBox="1"/>
          <p:nvPr/>
        </p:nvSpPr>
        <p:spPr>
          <a:xfrm>
            <a:off x="8036859" y="2653397"/>
            <a:ext cx="2483505" cy="400110"/>
          </a:xfrm>
          <a:prstGeom prst="rect">
            <a:avLst/>
          </a:prstGeom>
          <a:noFill/>
        </p:spPr>
        <p:txBody>
          <a:bodyPr wrap="square" rtlCol="0">
            <a:spAutoFit/>
          </a:bodyPr>
          <a:lstStyle/>
          <a:p>
            <a:r>
              <a:rPr lang="en-US" sz="2000" dirty="0">
                <a:solidFill>
                  <a:schemeClr val="accent6">
                    <a:lumMod val="75000"/>
                  </a:schemeClr>
                </a:solidFill>
              </a:rPr>
              <a:t>Electric Vehicles</a:t>
            </a:r>
            <a:endParaRPr lang="en-IN" sz="2000" dirty="0">
              <a:solidFill>
                <a:schemeClr val="accent6">
                  <a:lumMod val="75000"/>
                </a:schemeClr>
              </a:solidFill>
            </a:endParaRPr>
          </a:p>
        </p:txBody>
      </p:sp>
      <p:sp>
        <p:nvSpPr>
          <p:cNvPr id="19" name="TextBox 18">
            <a:extLst>
              <a:ext uri="{FF2B5EF4-FFF2-40B4-BE49-F238E27FC236}">
                <a16:creationId xmlns:a16="http://schemas.microsoft.com/office/drawing/2014/main" id="{C6F29EC1-908E-5B6E-56CA-EE1240E82B1F}"/>
              </a:ext>
            </a:extLst>
          </p:cNvPr>
          <p:cNvSpPr txBox="1"/>
          <p:nvPr/>
        </p:nvSpPr>
        <p:spPr>
          <a:xfrm>
            <a:off x="157316" y="3203004"/>
            <a:ext cx="5281891" cy="3732170"/>
          </a:xfrm>
          <a:prstGeom prst="rect">
            <a:avLst/>
          </a:prstGeom>
          <a:noFill/>
        </p:spPr>
        <p:txBody>
          <a:bodyPr wrap="square" rtlCol="0">
            <a:spAutoFit/>
          </a:bodyPr>
          <a:lstStyle/>
          <a:p>
            <a:pPr marL="285750" indent="-285750">
              <a:buFont typeface="Arial" panose="020B0604020202020204" pitchFamily="34" charset="0"/>
              <a:buChar char="•"/>
            </a:pPr>
            <a:r>
              <a:rPr lang="en-US" dirty="0"/>
              <a:t>Emit greenhouse gases</a:t>
            </a:r>
          </a:p>
          <a:p>
            <a:pPr marL="285750" indent="-285750">
              <a:buFont typeface="Arial" panose="020B0604020202020204" pitchFamily="34" charset="0"/>
              <a:buChar char="•"/>
            </a:pPr>
            <a:r>
              <a:rPr lang="en-US" dirty="0"/>
              <a:t>Less energy-efficient, with much energy lost as heat</a:t>
            </a:r>
          </a:p>
          <a:p>
            <a:pPr marL="285750" indent="-285750">
              <a:buFont typeface="Arial" panose="020B0604020202020204" pitchFamily="34" charset="0"/>
              <a:buChar char="•"/>
            </a:pPr>
            <a:r>
              <a:rPr lang="en-US" dirty="0"/>
              <a:t>High fuel costs</a:t>
            </a:r>
          </a:p>
          <a:p>
            <a:pPr marL="285750" indent="-285750">
              <a:buFont typeface="Arial" panose="020B0604020202020204" pitchFamily="34" charset="0"/>
              <a:buChar char="•"/>
            </a:pPr>
            <a:r>
              <a:rPr lang="en-US" dirty="0"/>
              <a:t>Known for their power and long range capabilities</a:t>
            </a:r>
          </a:p>
          <a:p>
            <a:pPr marL="285750" indent="-285750">
              <a:buFont typeface="Arial" panose="020B0604020202020204" pitchFamily="34" charset="0"/>
              <a:buChar char="•"/>
            </a:pPr>
            <a:r>
              <a:rPr lang="en-US" dirty="0"/>
              <a:t>Regular maintenance required (more moving parts)</a:t>
            </a:r>
          </a:p>
          <a:p>
            <a:pPr marL="285750" indent="-285750">
              <a:buFont typeface="Arial" panose="020B0604020202020204" pitchFamily="34" charset="0"/>
              <a:buChar char="•"/>
            </a:pPr>
            <a:r>
              <a:rPr lang="en-US" dirty="0"/>
              <a:t>It offer quick acceleration and high top speeds</a:t>
            </a:r>
          </a:p>
          <a:p>
            <a:pPr marL="285750" indent="-285750">
              <a:buFont typeface="Arial" panose="020B0604020202020204" pitchFamily="34" charset="0"/>
              <a:buChar char="•"/>
            </a:pPr>
            <a:r>
              <a:rPr lang="en-US" dirty="0"/>
              <a:t>Extensive and well-established network of fueling stations</a:t>
            </a:r>
          </a:p>
          <a:p>
            <a:pPr marL="285750" indent="-285750">
              <a:buFont typeface="Arial" panose="020B0604020202020204" pitchFamily="34" charset="0"/>
              <a:buChar char="•"/>
            </a:pPr>
            <a:r>
              <a:rPr lang="en-US" dirty="0"/>
              <a:t>Quick refueling stations</a:t>
            </a:r>
          </a:p>
          <a:p>
            <a:pPr marL="285750" indent="-285750">
              <a:buFont typeface="Arial" panose="020B0604020202020204" pitchFamily="34" charset="0"/>
              <a:buChar char="•"/>
            </a:pPr>
            <a:r>
              <a:rPr lang="en-US" dirty="0"/>
              <a:t>Generally lower initial purchase price</a:t>
            </a:r>
          </a:p>
          <a:p>
            <a:pPr marL="285750" indent="-285750">
              <a:buFont typeface="Arial" panose="020B0604020202020204" pitchFamily="34" charset="0"/>
              <a:buChar char="•"/>
            </a:pPr>
            <a:r>
              <a:rPr lang="en-US" dirty="0"/>
              <a:t>Noisier due to combustion and exhaust systems</a:t>
            </a:r>
          </a:p>
          <a:p>
            <a:pPr marL="285750" indent="-285750">
              <a:buFont typeface="Arial" panose="020B0604020202020204" pitchFamily="34" charset="0"/>
              <a:buChar char="•"/>
            </a:pPr>
            <a:r>
              <a:rPr lang="en-US" dirty="0"/>
              <a:t>Braking energy is not recovered</a:t>
            </a:r>
          </a:p>
          <a:p>
            <a:pPr marL="285750" indent="-285750">
              <a:buFont typeface="Arial" panose="020B0604020202020204" pitchFamily="34" charset="0"/>
              <a:buChar char="•"/>
            </a:pPr>
            <a:endParaRPr lang="en-US" sz="1400" dirty="0"/>
          </a:p>
        </p:txBody>
      </p:sp>
      <p:sp>
        <p:nvSpPr>
          <p:cNvPr id="20" name="TextBox 19">
            <a:extLst>
              <a:ext uri="{FF2B5EF4-FFF2-40B4-BE49-F238E27FC236}">
                <a16:creationId xmlns:a16="http://schemas.microsoft.com/office/drawing/2014/main" id="{08FD6C97-1837-BBD0-5102-3A7697003E67}"/>
              </a:ext>
            </a:extLst>
          </p:cNvPr>
          <p:cNvSpPr txBox="1"/>
          <p:nvPr/>
        </p:nvSpPr>
        <p:spPr>
          <a:xfrm>
            <a:off x="6403095" y="3327116"/>
            <a:ext cx="5596635" cy="3323987"/>
          </a:xfrm>
          <a:prstGeom prst="rect">
            <a:avLst/>
          </a:prstGeom>
          <a:noFill/>
        </p:spPr>
        <p:txBody>
          <a:bodyPr wrap="square" rtlCol="0">
            <a:spAutoFit/>
          </a:bodyPr>
          <a:lstStyle/>
          <a:p>
            <a:pPr marL="171450" indent="-171450">
              <a:buFont typeface="Arial" panose="020B0604020202020204" pitchFamily="34" charset="0"/>
              <a:buChar char="•"/>
            </a:pPr>
            <a:r>
              <a:rPr lang="en-US" dirty="0"/>
              <a:t>Zero tailpipe emissions</a:t>
            </a:r>
          </a:p>
          <a:p>
            <a:pPr marL="171450" indent="-171450">
              <a:buFont typeface="Arial" panose="020B0604020202020204" pitchFamily="34" charset="0"/>
              <a:buChar char="•"/>
            </a:pPr>
            <a:r>
              <a:rPr lang="en-US" dirty="0"/>
              <a:t>Highly energy-efficient</a:t>
            </a:r>
          </a:p>
          <a:p>
            <a:pPr marL="171450" indent="-171450">
              <a:buFont typeface="Arial" panose="020B0604020202020204" pitchFamily="34" charset="0"/>
              <a:buChar char="•"/>
            </a:pPr>
            <a:r>
              <a:rPr lang="en-US" dirty="0"/>
              <a:t>Lower energy costs for charging</a:t>
            </a:r>
          </a:p>
          <a:p>
            <a:pPr marL="171450" indent="-171450">
              <a:buFont typeface="Arial" panose="020B0604020202020204" pitchFamily="34" charset="0"/>
              <a:buChar char="•"/>
            </a:pPr>
            <a:r>
              <a:rPr lang="en-US" dirty="0"/>
              <a:t>One of the primary concern is their limited range</a:t>
            </a:r>
          </a:p>
          <a:p>
            <a:pPr marL="171450" indent="-171450">
              <a:buFont typeface="Arial" panose="020B0604020202020204" pitchFamily="34" charset="0"/>
              <a:buChar char="•"/>
            </a:pPr>
            <a:r>
              <a:rPr lang="en-US" dirty="0"/>
              <a:t>Less maintenance requirements (fewer moving parts)</a:t>
            </a:r>
          </a:p>
          <a:p>
            <a:pPr marL="171450" indent="-171450">
              <a:buFont typeface="Arial" panose="020B0604020202020204" pitchFamily="34" charset="0"/>
              <a:buChar char="•"/>
            </a:pPr>
            <a:r>
              <a:rPr lang="en-US" dirty="0"/>
              <a:t>It provide instant torque and smooth acceleration</a:t>
            </a:r>
          </a:p>
          <a:p>
            <a:pPr marL="171450" indent="-171450">
              <a:buFont typeface="Arial" panose="020B0604020202020204" pitchFamily="34" charset="0"/>
              <a:buChar char="•"/>
            </a:pPr>
            <a:r>
              <a:rPr lang="en-US" dirty="0"/>
              <a:t>Growing but still limited charging infrastructure</a:t>
            </a:r>
          </a:p>
          <a:p>
            <a:pPr marL="171450" indent="-171450">
              <a:buFont typeface="Arial" panose="020B0604020202020204" pitchFamily="34" charset="0"/>
              <a:buChar char="•"/>
            </a:pPr>
            <a:r>
              <a:rPr lang="en-US" dirty="0"/>
              <a:t>Longer recharging times</a:t>
            </a:r>
          </a:p>
          <a:p>
            <a:pPr marL="171450" indent="-171450">
              <a:buFont typeface="Arial" panose="020B0604020202020204" pitchFamily="34" charset="0"/>
              <a:buChar char="•"/>
            </a:pPr>
            <a:r>
              <a:rPr lang="en-US" dirty="0"/>
              <a:t>Higher initial purchase price due to battery costs</a:t>
            </a:r>
          </a:p>
          <a:p>
            <a:pPr marL="171450" indent="-171450">
              <a:buFont typeface="Arial" panose="020B0604020202020204" pitchFamily="34" charset="0"/>
              <a:buChar char="•"/>
            </a:pPr>
            <a:r>
              <a:rPr lang="en-US" dirty="0"/>
              <a:t>Quieter operation due to electric motors</a:t>
            </a:r>
          </a:p>
          <a:p>
            <a:pPr marL="171450" indent="-171450">
              <a:buFont typeface="Arial" panose="020B0604020202020204" pitchFamily="34" charset="0"/>
              <a:buChar char="•"/>
            </a:pPr>
            <a:r>
              <a:rPr lang="en-US" dirty="0"/>
              <a:t>Can recover braking energy</a:t>
            </a:r>
          </a:p>
          <a:p>
            <a:pPr marL="171450" indent="-171450">
              <a:buFont typeface="Arial" panose="020B0604020202020204" pitchFamily="34" charset="0"/>
              <a:buChar char="•"/>
            </a:pPr>
            <a:endParaRPr lang="en-IN" sz="1200" dirty="0"/>
          </a:p>
        </p:txBody>
      </p:sp>
    </p:spTree>
    <p:extLst>
      <p:ext uri="{BB962C8B-B14F-4D97-AF65-F5344CB8AC3E}">
        <p14:creationId xmlns:p14="http://schemas.microsoft.com/office/powerpoint/2010/main" val="245556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C9D82-A4B1-FC1C-2AC1-49D08F16C811}"/>
              </a:ext>
            </a:extLst>
          </p:cNvPr>
          <p:cNvSpPr>
            <a:spLocks noGrp="1"/>
          </p:cNvSpPr>
          <p:nvPr>
            <p:ph idx="1"/>
          </p:nvPr>
        </p:nvSpPr>
        <p:spPr>
          <a:xfrm>
            <a:off x="68826" y="894658"/>
            <a:ext cx="12362383" cy="1476980"/>
          </a:xfrm>
        </p:spPr>
        <p:txBody>
          <a:bodyPr>
            <a:normAutofit fontScale="32500" lnSpcReduction="20000"/>
          </a:bodyPr>
          <a:lstStyle/>
          <a:p>
            <a:r>
              <a:rPr lang="en-US" sz="6200" b="1" dirty="0"/>
              <a:t>Battery cell-  </a:t>
            </a:r>
            <a:r>
              <a:rPr lang="en-US" sz="4900" b="0" i="0" dirty="0">
                <a:effectLst/>
                <a:latin typeface="-apple-system"/>
              </a:rPr>
              <a:t>A </a:t>
            </a:r>
            <a:r>
              <a:rPr lang="en-US" sz="4900" i="0" dirty="0">
                <a:effectLst/>
                <a:latin typeface="-apple-system"/>
              </a:rPr>
              <a:t>Battery</a:t>
            </a:r>
            <a:r>
              <a:rPr lang="en-US" sz="4900" b="0" i="0" dirty="0">
                <a:effectLst/>
                <a:latin typeface="-apple-system"/>
              </a:rPr>
              <a:t> cell, or cell is the basic building block of a battery, which convert chemical energy into electrical energy. </a:t>
            </a:r>
            <a:r>
              <a:rPr lang="en-US" sz="4900" dirty="0">
                <a:latin typeface="-apple-system"/>
              </a:rPr>
              <a:t>It  usually      consists of a positive electrode (cathode), a negative electrode (anode), a separator, and an electrolyte.</a:t>
            </a:r>
          </a:p>
          <a:p>
            <a:r>
              <a:rPr lang="en-US" sz="6200" b="1" dirty="0">
                <a:latin typeface="-apple-system"/>
              </a:rPr>
              <a:t>Battery- </a:t>
            </a:r>
            <a:r>
              <a:rPr lang="en-US" sz="4200" b="1" dirty="0">
                <a:latin typeface="-apple-system"/>
              </a:rPr>
              <a:t> </a:t>
            </a:r>
            <a:r>
              <a:rPr lang="en-US" sz="2400" b="1" dirty="0">
                <a:latin typeface="-apple-system"/>
              </a:rPr>
              <a:t>     </a:t>
            </a:r>
            <a:r>
              <a:rPr lang="en-US" sz="4900" dirty="0">
                <a:latin typeface="-apple-system"/>
              </a:rPr>
              <a:t>A battery is</a:t>
            </a:r>
            <a:r>
              <a:rPr lang="en-US" sz="4900" b="1" dirty="0">
                <a:latin typeface="-apple-system"/>
              </a:rPr>
              <a:t> </a:t>
            </a:r>
            <a:r>
              <a:rPr lang="en-US" sz="4900" dirty="0">
                <a:latin typeface="-apple-system"/>
              </a:rPr>
              <a:t> a device that consists of one or more battery cells, connected together to provide a specific voltage and current.</a:t>
            </a:r>
          </a:p>
          <a:p>
            <a:r>
              <a:rPr lang="en-US" sz="6200" b="1" dirty="0">
                <a:latin typeface="-apple-system"/>
              </a:rPr>
              <a:t>Battery Pack-   </a:t>
            </a:r>
            <a:r>
              <a:rPr lang="en-US" sz="6200" dirty="0">
                <a:latin typeface="-apple-system"/>
              </a:rPr>
              <a:t> </a:t>
            </a:r>
            <a:r>
              <a:rPr lang="en-US" sz="4900" dirty="0">
                <a:latin typeface="-apple-system"/>
              </a:rPr>
              <a:t>A battery pack is an assembly of multiple batteries along with battery management system to meet specific requirement.</a:t>
            </a:r>
            <a:endParaRPr lang="en-IN" sz="4900" dirty="0"/>
          </a:p>
        </p:txBody>
      </p:sp>
      <p:sp>
        <p:nvSpPr>
          <p:cNvPr id="6" name="Flowchart: Terminator 5">
            <a:extLst>
              <a:ext uri="{FF2B5EF4-FFF2-40B4-BE49-F238E27FC236}">
                <a16:creationId xmlns:a16="http://schemas.microsoft.com/office/drawing/2014/main" id="{75791D23-C49F-F6D7-3576-D562A6C3F27A}"/>
              </a:ext>
            </a:extLst>
          </p:cNvPr>
          <p:cNvSpPr/>
          <p:nvPr/>
        </p:nvSpPr>
        <p:spPr>
          <a:xfrm>
            <a:off x="3942735" y="3199516"/>
            <a:ext cx="3873910" cy="678426"/>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t>Types of battery</a:t>
            </a:r>
            <a:endParaRPr lang="en-IN" sz="3600" dirty="0"/>
          </a:p>
        </p:txBody>
      </p:sp>
      <p:cxnSp>
        <p:nvCxnSpPr>
          <p:cNvPr id="8" name="Straight Arrow Connector 7">
            <a:extLst>
              <a:ext uri="{FF2B5EF4-FFF2-40B4-BE49-F238E27FC236}">
                <a16:creationId xmlns:a16="http://schemas.microsoft.com/office/drawing/2014/main" id="{2888FE37-3C7D-9A91-B17D-F3975ECE5853}"/>
              </a:ext>
            </a:extLst>
          </p:cNvPr>
          <p:cNvCxnSpPr>
            <a:cxnSpLocks/>
          </p:cNvCxnSpPr>
          <p:nvPr/>
        </p:nvCxnSpPr>
        <p:spPr>
          <a:xfrm>
            <a:off x="7049729" y="3877942"/>
            <a:ext cx="619433" cy="723555"/>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66F3116-5E19-07C1-3F8F-03A6A06358E8}"/>
              </a:ext>
            </a:extLst>
          </p:cNvPr>
          <p:cNvCxnSpPr>
            <a:cxnSpLocks/>
          </p:cNvCxnSpPr>
          <p:nvPr/>
        </p:nvCxnSpPr>
        <p:spPr>
          <a:xfrm flipH="1">
            <a:off x="4198374" y="3885317"/>
            <a:ext cx="462115" cy="820503"/>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8" name="Flowchart: Alternate Process 17">
            <a:extLst>
              <a:ext uri="{FF2B5EF4-FFF2-40B4-BE49-F238E27FC236}">
                <a16:creationId xmlns:a16="http://schemas.microsoft.com/office/drawing/2014/main" id="{E65E4DA9-0C92-370A-8451-E35D3EDA6590}"/>
              </a:ext>
            </a:extLst>
          </p:cNvPr>
          <p:cNvSpPr/>
          <p:nvPr/>
        </p:nvSpPr>
        <p:spPr>
          <a:xfrm>
            <a:off x="2487562" y="4705820"/>
            <a:ext cx="2738285" cy="1899541"/>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a:p>
            <a:pPr algn="ctr"/>
            <a:r>
              <a:rPr lang="en-US" b="1" dirty="0"/>
              <a:t>Primary battery</a:t>
            </a:r>
          </a:p>
          <a:p>
            <a:pPr algn="ctr"/>
            <a:r>
              <a:rPr lang="en-US" dirty="0">
                <a:highlight>
                  <a:srgbClr val="FFFF00"/>
                </a:highlight>
              </a:rPr>
              <a:t>(Non-rechargeable</a:t>
            </a:r>
          </a:p>
          <a:p>
            <a:pPr marL="285750" indent="-285750">
              <a:buFont typeface="Arial" panose="020B0604020202020204" pitchFamily="34" charset="0"/>
              <a:buChar char="•"/>
            </a:pPr>
            <a:r>
              <a:rPr lang="en-US" dirty="0"/>
              <a:t>Alkaline cell</a:t>
            </a:r>
            <a:endParaRPr lang="en-US" sz="1800" dirty="0"/>
          </a:p>
          <a:p>
            <a:pPr marL="285750" indent="-285750">
              <a:buFont typeface="Arial" panose="020B0604020202020204" pitchFamily="34" charset="0"/>
              <a:buChar char="•"/>
            </a:pPr>
            <a:r>
              <a:rPr lang="en-US" dirty="0"/>
              <a:t>Daniel cell</a:t>
            </a:r>
            <a:endParaRPr lang="en-US" sz="1800" dirty="0"/>
          </a:p>
          <a:p>
            <a:pPr marL="285750" indent="-285750">
              <a:buFont typeface="Arial" panose="020B0604020202020204" pitchFamily="34" charset="0"/>
              <a:buChar char="•"/>
            </a:pPr>
            <a:r>
              <a:rPr lang="en-US" dirty="0"/>
              <a:t>Galvanic cell</a:t>
            </a:r>
            <a:endParaRPr lang="en-US" sz="1800" dirty="0"/>
          </a:p>
          <a:p>
            <a:r>
              <a:rPr lang="en-US" dirty="0"/>
              <a:t>      and many more</a:t>
            </a:r>
            <a:endParaRPr lang="en-US" sz="1800" dirty="0"/>
          </a:p>
          <a:p>
            <a:pPr algn="ctr"/>
            <a:endParaRPr lang="en-US" dirty="0">
              <a:highlight>
                <a:srgbClr val="FFFF00"/>
              </a:highlight>
            </a:endParaRPr>
          </a:p>
        </p:txBody>
      </p:sp>
      <p:sp>
        <p:nvSpPr>
          <p:cNvPr id="19" name="Flowchart: Alternate Process 18">
            <a:extLst>
              <a:ext uri="{FF2B5EF4-FFF2-40B4-BE49-F238E27FC236}">
                <a16:creationId xmlns:a16="http://schemas.microsoft.com/office/drawing/2014/main" id="{29756235-EF79-4980-5F5E-535CC804A6C8}"/>
              </a:ext>
            </a:extLst>
          </p:cNvPr>
          <p:cNvSpPr/>
          <p:nvPr/>
        </p:nvSpPr>
        <p:spPr>
          <a:xfrm>
            <a:off x="6322140" y="4601497"/>
            <a:ext cx="3677265" cy="200386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a:p>
            <a:pPr algn="ctr"/>
            <a:endParaRPr lang="en-US" b="1" dirty="0"/>
          </a:p>
          <a:p>
            <a:pPr algn="ctr"/>
            <a:r>
              <a:rPr lang="en-US" b="1" dirty="0"/>
              <a:t>Secondary battery</a:t>
            </a:r>
          </a:p>
          <a:p>
            <a:pPr algn="ctr"/>
            <a:r>
              <a:rPr lang="en-US" dirty="0">
                <a:highlight>
                  <a:srgbClr val="FFFF00"/>
                </a:highlight>
              </a:rPr>
              <a:t>(</a:t>
            </a:r>
            <a:r>
              <a:rPr lang="en-US" dirty="0" err="1">
                <a:highlight>
                  <a:srgbClr val="FFFF00"/>
                </a:highlight>
              </a:rPr>
              <a:t>Rechargable</a:t>
            </a:r>
            <a:r>
              <a:rPr lang="en-US" dirty="0">
                <a:highlight>
                  <a:srgbClr val="FFFF00"/>
                </a:highlight>
              </a:rPr>
              <a:t>)</a:t>
            </a:r>
            <a:r>
              <a:rPr lang="en-IN" dirty="0">
                <a:highlight>
                  <a:srgbClr val="FFFF00"/>
                </a:highlight>
              </a:rPr>
              <a:t> </a:t>
            </a:r>
          </a:p>
          <a:p>
            <a:pPr marL="285750" indent="-285750">
              <a:buFont typeface="Arial" panose="020B0604020202020204" pitchFamily="34" charset="0"/>
              <a:buChar char="•"/>
            </a:pPr>
            <a:r>
              <a:rPr lang="en-US" sz="1800" dirty="0"/>
              <a:t>Lead-acid battery</a:t>
            </a:r>
          </a:p>
          <a:p>
            <a:pPr marL="285750" indent="-285750">
              <a:buFont typeface="Arial" panose="020B0604020202020204" pitchFamily="34" charset="0"/>
              <a:buChar char="•"/>
            </a:pPr>
            <a:r>
              <a:rPr lang="en-US" sz="1800" dirty="0"/>
              <a:t>Sodium battery (</a:t>
            </a:r>
            <a:r>
              <a:rPr lang="en-US" sz="1800" dirty="0" err="1"/>
              <a:t>NaS</a:t>
            </a:r>
            <a:r>
              <a:rPr lang="en-US" sz="1800" dirty="0"/>
              <a:t>,..)</a:t>
            </a:r>
          </a:p>
          <a:p>
            <a:pPr marL="285750" indent="-285750">
              <a:buFont typeface="Arial" panose="020B0604020202020204" pitchFamily="34" charset="0"/>
              <a:buChar char="•"/>
            </a:pPr>
            <a:r>
              <a:rPr lang="en-US" sz="1800" dirty="0"/>
              <a:t>Lithium battery (Li-ion,…)</a:t>
            </a:r>
          </a:p>
          <a:p>
            <a:pPr marL="285750" indent="-285750">
              <a:buFont typeface="Arial" panose="020B0604020202020204" pitchFamily="34" charset="0"/>
              <a:buChar char="•"/>
            </a:pPr>
            <a:r>
              <a:rPr lang="en-US" sz="1800" dirty="0"/>
              <a:t>Nickel battery (</a:t>
            </a:r>
            <a:r>
              <a:rPr lang="en-US" sz="1800" dirty="0" err="1"/>
              <a:t>NiCd</a:t>
            </a:r>
            <a:r>
              <a:rPr lang="en-US" sz="1800" dirty="0"/>
              <a:t>, NiMH,..)</a:t>
            </a:r>
          </a:p>
          <a:p>
            <a:r>
              <a:rPr lang="en-US" dirty="0"/>
              <a:t>      and many more</a:t>
            </a:r>
            <a:endParaRPr lang="en-US" sz="1800" dirty="0"/>
          </a:p>
          <a:p>
            <a:pPr algn="ctr"/>
            <a:endParaRPr lang="en-IN" dirty="0">
              <a:highlight>
                <a:srgbClr val="FFFF00"/>
              </a:highlight>
            </a:endParaRPr>
          </a:p>
          <a:p>
            <a:pPr algn="ctr"/>
            <a:r>
              <a:rPr lang="en-IN" dirty="0">
                <a:highlight>
                  <a:srgbClr val="FFFF00"/>
                </a:highlight>
              </a:rPr>
              <a:t>   </a:t>
            </a:r>
          </a:p>
        </p:txBody>
      </p:sp>
      <p:pic>
        <p:nvPicPr>
          <p:cNvPr id="26" name="Picture 25" descr="Several batteries in different sizes&#10;&#10;Description automatically generated">
            <a:extLst>
              <a:ext uri="{FF2B5EF4-FFF2-40B4-BE49-F238E27FC236}">
                <a16:creationId xmlns:a16="http://schemas.microsoft.com/office/drawing/2014/main" id="{F69D1B5A-833B-F588-1B9B-C6A25294F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0772" y="2080388"/>
            <a:ext cx="3506509" cy="2280213"/>
          </a:xfrm>
          <a:prstGeom prst="rect">
            <a:avLst/>
          </a:prstGeom>
        </p:spPr>
      </p:pic>
      <p:sp>
        <p:nvSpPr>
          <p:cNvPr id="27" name="TextBox 26">
            <a:extLst>
              <a:ext uri="{FF2B5EF4-FFF2-40B4-BE49-F238E27FC236}">
                <a16:creationId xmlns:a16="http://schemas.microsoft.com/office/drawing/2014/main" id="{FA72E62E-29A7-8D13-07DC-194B1CB9460C}"/>
              </a:ext>
            </a:extLst>
          </p:cNvPr>
          <p:cNvSpPr txBox="1"/>
          <p:nvPr/>
        </p:nvSpPr>
        <p:spPr>
          <a:xfrm flipH="1">
            <a:off x="4804195" y="-82927"/>
            <a:ext cx="5729933" cy="769441"/>
          </a:xfrm>
          <a:prstGeom prst="rect">
            <a:avLst/>
          </a:prstGeom>
          <a:noFill/>
        </p:spPr>
        <p:txBody>
          <a:bodyPr wrap="square" rtlCol="0">
            <a:spAutoFit/>
          </a:bodyPr>
          <a:lstStyle/>
          <a:p>
            <a:r>
              <a:rPr lang="en-US" sz="4400" dirty="0">
                <a:solidFill>
                  <a:schemeClr val="accent6">
                    <a:lumMod val="75000"/>
                  </a:schemeClr>
                </a:solidFill>
              </a:rPr>
              <a:t>Battery</a:t>
            </a:r>
            <a:endParaRPr lang="en-IN" sz="4400" dirty="0">
              <a:solidFill>
                <a:schemeClr val="accent6">
                  <a:lumMod val="75000"/>
                </a:schemeClr>
              </a:solidFill>
            </a:endParaRPr>
          </a:p>
        </p:txBody>
      </p:sp>
      <p:pic>
        <p:nvPicPr>
          <p:cNvPr id="29" name="Picture 28" descr="A battery next to a battery box&#10;&#10;Description automatically generated">
            <a:extLst>
              <a:ext uri="{FF2B5EF4-FFF2-40B4-BE49-F238E27FC236}">
                <a16:creationId xmlns:a16="http://schemas.microsoft.com/office/drawing/2014/main" id="{89E1E5B2-D9E6-3E4A-97BF-13F604FDF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39" y="2371638"/>
            <a:ext cx="3174783" cy="2084774"/>
          </a:xfrm>
          <a:prstGeom prst="rect">
            <a:avLst/>
          </a:prstGeom>
        </p:spPr>
      </p:pic>
    </p:spTree>
    <p:extLst>
      <p:ext uri="{BB962C8B-B14F-4D97-AF65-F5344CB8AC3E}">
        <p14:creationId xmlns:p14="http://schemas.microsoft.com/office/powerpoint/2010/main" val="285280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6A85F-DFD7-FCE1-4A9D-7DC33A3B4E97}"/>
              </a:ext>
            </a:extLst>
          </p:cNvPr>
          <p:cNvSpPr>
            <a:spLocks noGrp="1"/>
          </p:cNvSpPr>
          <p:nvPr>
            <p:ph type="title"/>
          </p:nvPr>
        </p:nvSpPr>
        <p:spPr>
          <a:xfrm>
            <a:off x="-122499" y="-317186"/>
            <a:ext cx="10515600" cy="1325563"/>
          </a:xfrm>
        </p:spPr>
        <p:txBody>
          <a:bodyPr/>
          <a:lstStyle/>
          <a:p>
            <a:pPr algn="ctr"/>
            <a:r>
              <a:rPr lang="en-US" dirty="0">
                <a:solidFill>
                  <a:schemeClr val="accent6">
                    <a:lumMod val="75000"/>
                  </a:schemeClr>
                </a:solidFill>
              </a:rPr>
              <a:t>Battery Terminologies</a:t>
            </a:r>
            <a:endParaRPr lang="en-IN" dirty="0">
              <a:solidFill>
                <a:schemeClr val="accent6">
                  <a:lumMod val="75000"/>
                </a:schemeClr>
              </a:solidFill>
            </a:endParaRPr>
          </a:p>
        </p:txBody>
      </p:sp>
      <p:sp>
        <p:nvSpPr>
          <p:cNvPr id="8" name="Content Placeholder 7">
            <a:extLst>
              <a:ext uri="{FF2B5EF4-FFF2-40B4-BE49-F238E27FC236}">
                <a16:creationId xmlns:a16="http://schemas.microsoft.com/office/drawing/2014/main" id="{1A7557D5-4291-1FCF-C2FD-9AA340EA8BA6}"/>
              </a:ext>
            </a:extLst>
          </p:cNvPr>
          <p:cNvSpPr>
            <a:spLocks noGrp="1"/>
          </p:cNvSpPr>
          <p:nvPr>
            <p:ph idx="1"/>
          </p:nvPr>
        </p:nvSpPr>
        <p:spPr>
          <a:xfrm>
            <a:off x="157993" y="960196"/>
            <a:ext cx="4005463" cy="5373375"/>
          </a:xfrm>
        </p:spPr>
        <p:txBody>
          <a:bodyPr>
            <a:normAutofit lnSpcReduction="10000"/>
          </a:bodyPr>
          <a:lstStyle/>
          <a:p>
            <a:r>
              <a:rPr lang="en-US" sz="2400" dirty="0"/>
              <a:t>Capacity (Ah)</a:t>
            </a:r>
          </a:p>
          <a:p>
            <a:r>
              <a:rPr lang="en-US" sz="2400" dirty="0"/>
              <a:t>Specific Energy (</a:t>
            </a:r>
            <a:r>
              <a:rPr lang="en-US" sz="2400" dirty="0" err="1"/>
              <a:t>Wh</a:t>
            </a:r>
            <a:r>
              <a:rPr lang="en-US" sz="2400" dirty="0"/>
              <a:t>/Kg)</a:t>
            </a:r>
          </a:p>
          <a:p>
            <a:r>
              <a:rPr lang="en-US" sz="2400" dirty="0"/>
              <a:t>Specific Power (W/Kg)</a:t>
            </a:r>
          </a:p>
          <a:p>
            <a:r>
              <a:rPr lang="en-US" sz="2400" dirty="0"/>
              <a:t>Energy Density (</a:t>
            </a:r>
            <a:r>
              <a:rPr lang="en-US" sz="2400" dirty="0" err="1"/>
              <a:t>Wh</a:t>
            </a:r>
            <a:r>
              <a:rPr lang="en-US" sz="2400" dirty="0"/>
              <a:t>/L)</a:t>
            </a:r>
          </a:p>
          <a:p>
            <a:r>
              <a:rPr lang="en-US" sz="2400" dirty="0"/>
              <a:t>Power Density (W/L)</a:t>
            </a:r>
          </a:p>
          <a:p>
            <a:r>
              <a:rPr lang="en-US" sz="2400" dirty="0"/>
              <a:t>Internal Resistance (ohm)</a:t>
            </a:r>
          </a:p>
          <a:p>
            <a:r>
              <a:rPr lang="en-US" sz="2400" dirty="0"/>
              <a:t>Voltage (V)</a:t>
            </a:r>
          </a:p>
          <a:p>
            <a:r>
              <a:rPr lang="en-US" sz="2400" dirty="0"/>
              <a:t>C-rate</a:t>
            </a:r>
          </a:p>
          <a:p>
            <a:r>
              <a:rPr lang="en-US" sz="2400" dirty="0"/>
              <a:t>State of Charge (SOC)</a:t>
            </a:r>
          </a:p>
          <a:p>
            <a:r>
              <a:rPr lang="en-US" sz="2400" dirty="0"/>
              <a:t>State of Health (SOH)</a:t>
            </a:r>
          </a:p>
          <a:p>
            <a:r>
              <a:rPr lang="en-US" sz="2400" dirty="0"/>
              <a:t>Depth of Discharge (DOD)</a:t>
            </a:r>
          </a:p>
          <a:p>
            <a:r>
              <a:rPr lang="en-US" sz="2400" dirty="0"/>
              <a:t>Round-trip Efficiency</a:t>
            </a:r>
          </a:p>
          <a:p>
            <a:endParaRPr lang="en-IN" dirty="0"/>
          </a:p>
        </p:txBody>
      </p:sp>
      <p:pic>
        <p:nvPicPr>
          <p:cNvPr id="10" name="Picture 9" descr="A yellow triangle with black text and a black lightning bolt&#10;&#10;Description automatically generated">
            <a:extLst>
              <a:ext uri="{FF2B5EF4-FFF2-40B4-BE49-F238E27FC236}">
                <a16:creationId xmlns:a16="http://schemas.microsoft.com/office/drawing/2014/main" id="{E49D34FC-F632-52BB-D6EE-6FD58E0BB697}"/>
              </a:ext>
            </a:extLst>
          </p:cNvPr>
          <p:cNvPicPr>
            <a:picLocks noChangeAspect="1"/>
          </p:cNvPicPr>
          <p:nvPr/>
        </p:nvPicPr>
        <p:blipFill rotWithShape="1">
          <a:blip r:embed="rId3">
            <a:extLst>
              <a:ext uri="{28A0092B-C50C-407E-A947-70E740481C1C}">
                <a14:useLocalDpi xmlns:a14="http://schemas.microsoft.com/office/drawing/2010/main" val="0"/>
              </a:ext>
            </a:extLst>
          </a:blip>
          <a:srcRect l="2568" t="-9761" r="-2568" b="9761"/>
          <a:stretch/>
        </p:blipFill>
        <p:spPr>
          <a:xfrm>
            <a:off x="3987415" y="3644910"/>
            <a:ext cx="1262927" cy="1325563"/>
          </a:xfrm>
          <a:prstGeom prst="rect">
            <a:avLst/>
          </a:prstGeom>
        </p:spPr>
      </p:pic>
      <p:sp>
        <p:nvSpPr>
          <p:cNvPr id="11" name="TextBox 10">
            <a:extLst>
              <a:ext uri="{FF2B5EF4-FFF2-40B4-BE49-F238E27FC236}">
                <a16:creationId xmlns:a16="http://schemas.microsoft.com/office/drawing/2014/main" id="{47BD7EDA-48D4-0C23-BCC2-4AE575254B96}"/>
              </a:ext>
            </a:extLst>
          </p:cNvPr>
          <p:cNvSpPr txBox="1"/>
          <p:nvPr/>
        </p:nvSpPr>
        <p:spPr>
          <a:xfrm>
            <a:off x="5394589" y="3812138"/>
            <a:ext cx="6406694" cy="1261884"/>
          </a:xfrm>
          <a:prstGeom prst="rect">
            <a:avLst/>
          </a:prstGeom>
          <a:noFill/>
        </p:spPr>
        <p:txBody>
          <a:bodyPr wrap="square" rtlCol="0">
            <a:spAutoFit/>
          </a:bodyPr>
          <a:lstStyle/>
          <a:p>
            <a:r>
              <a:rPr lang="en-US" sz="2800" b="1" dirty="0">
                <a:solidFill>
                  <a:srgbClr val="FF0000"/>
                </a:solidFill>
              </a:rPr>
              <a:t>Thermal Runaway</a:t>
            </a:r>
            <a:r>
              <a:rPr lang="en-US" sz="2400" b="1" dirty="0">
                <a:solidFill>
                  <a:srgbClr val="FF0000"/>
                </a:solidFill>
              </a:rPr>
              <a:t>:  </a:t>
            </a:r>
            <a:r>
              <a:rPr lang="en-US" sz="2400" b="1" dirty="0"/>
              <a:t>It is a chain reaction within a battery cell that can be very difficult to stop once it has started.</a:t>
            </a:r>
            <a:endParaRPr lang="en-IN" sz="2400" b="1" dirty="0">
              <a:solidFill>
                <a:srgbClr val="FF0000"/>
              </a:solidFill>
            </a:endParaRPr>
          </a:p>
        </p:txBody>
      </p:sp>
      <p:pic>
        <p:nvPicPr>
          <p:cNvPr id="13" name="Picture 12" descr="A diagram of a heat transfer process&#10;&#10;Description automatically generated">
            <a:extLst>
              <a:ext uri="{FF2B5EF4-FFF2-40B4-BE49-F238E27FC236}">
                <a16:creationId xmlns:a16="http://schemas.microsoft.com/office/drawing/2014/main" id="{E761C794-4F51-B826-9A75-A85189A3B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915" y="4970473"/>
            <a:ext cx="3782064" cy="1725475"/>
          </a:xfrm>
          <a:prstGeom prst="rect">
            <a:avLst/>
          </a:prstGeom>
        </p:spPr>
      </p:pic>
      <p:pic>
        <p:nvPicPr>
          <p:cNvPr id="15" name="Picture 14" descr="A diagram of a battery&#10;&#10;Description automatically generated">
            <a:extLst>
              <a:ext uri="{FF2B5EF4-FFF2-40B4-BE49-F238E27FC236}">
                <a16:creationId xmlns:a16="http://schemas.microsoft.com/office/drawing/2014/main" id="{408629BC-E0DE-1E1D-5E69-A4A70A972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6287" y="24814"/>
            <a:ext cx="3534996" cy="1870764"/>
          </a:xfrm>
          <a:prstGeom prst="rect">
            <a:avLst/>
          </a:prstGeom>
        </p:spPr>
      </p:pic>
      <p:pic>
        <p:nvPicPr>
          <p:cNvPr id="17" name="Picture 16" descr="A diagram of a battery&#10;&#10;Description automatically generated">
            <a:extLst>
              <a:ext uri="{FF2B5EF4-FFF2-40B4-BE49-F238E27FC236}">
                <a16:creationId xmlns:a16="http://schemas.microsoft.com/office/drawing/2014/main" id="{B8902FC9-5EF5-085F-5D6D-D5FCA897BDC7}"/>
              </a:ext>
            </a:extLst>
          </p:cNvPr>
          <p:cNvPicPr>
            <a:picLocks noChangeAspect="1"/>
          </p:cNvPicPr>
          <p:nvPr/>
        </p:nvPicPr>
        <p:blipFill rotWithShape="1">
          <a:blip r:embed="rId6">
            <a:extLst>
              <a:ext uri="{28A0092B-C50C-407E-A947-70E740481C1C}">
                <a14:useLocalDpi xmlns:a14="http://schemas.microsoft.com/office/drawing/2010/main" val="0"/>
              </a:ext>
            </a:extLst>
          </a:blip>
          <a:srcRect b="26528"/>
          <a:stretch/>
        </p:blipFill>
        <p:spPr>
          <a:xfrm>
            <a:off x="7573122" y="1945001"/>
            <a:ext cx="4618878" cy="1730365"/>
          </a:xfrm>
          <a:prstGeom prst="rect">
            <a:avLst/>
          </a:prstGeom>
        </p:spPr>
      </p:pic>
      <p:pic>
        <p:nvPicPr>
          <p:cNvPr id="19" name="Picture 18" descr="A graph with different colored lines&#10;&#10;Description automatically generated">
            <a:extLst>
              <a:ext uri="{FF2B5EF4-FFF2-40B4-BE49-F238E27FC236}">
                <a16:creationId xmlns:a16="http://schemas.microsoft.com/office/drawing/2014/main" id="{810F92E4-A207-FDF6-BD75-5A71387681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7415" y="931209"/>
            <a:ext cx="3498833" cy="2489734"/>
          </a:xfrm>
          <a:prstGeom prst="rect">
            <a:avLst/>
          </a:prstGeom>
        </p:spPr>
      </p:pic>
    </p:spTree>
    <p:extLst>
      <p:ext uri="{BB962C8B-B14F-4D97-AF65-F5344CB8AC3E}">
        <p14:creationId xmlns:p14="http://schemas.microsoft.com/office/powerpoint/2010/main" val="2744254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3C4C37-3EAD-F368-D487-AA6BDABD979B}"/>
              </a:ext>
            </a:extLst>
          </p:cNvPr>
          <p:cNvSpPr txBox="1"/>
          <p:nvPr/>
        </p:nvSpPr>
        <p:spPr>
          <a:xfrm>
            <a:off x="7782544" y="554736"/>
            <a:ext cx="3808071" cy="584775"/>
          </a:xfrm>
          <a:prstGeom prst="rect">
            <a:avLst/>
          </a:prstGeom>
          <a:noFill/>
        </p:spPr>
        <p:txBody>
          <a:bodyPr wrap="square" rtlCol="0">
            <a:spAutoFit/>
          </a:bodyPr>
          <a:lstStyle/>
          <a:p>
            <a:r>
              <a:rPr lang="en-IN" sz="3200" dirty="0">
                <a:solidFill>
                  <a:schemeClr val="accent6">
                    <a:lumMod val="75000"/>
                  </a:schemeClr>
                </a:solidFill>
              </a:rPr>
              <a:t>Lithium battery</a:t>
            </a:r>
          </a:p>
        </p:txBody>
      </p:sp>
      <p:sp>
        <p:nvSpPr>
          <p:cNvPr id="7" name="TextBox 6">
            <a:extLst>
              <a:ext uri="{FF2B5EF4-FFF2-40B4-BE49-F238E27FC236}">
                <a16:creationId xmlns:a16="http://schemas.microsoft.com/office/drawing/2014/main" id="{57FFB178-130A-9106-D91A-DF3DC1EB5CAF}"/>
              </a:ext>
            </a:extLst>
          </p:cNvPr>
          <p:cNvSpPr txBox="1"/>
          <p:nvPr/>
        </p:nvSpPr>
        <p:spPr>
          <a:xfrm>
            <a:off x="1343613" y="566093"/>
            <a:ext cx="4103333" cy="584775"/>
          </a:xfrm>
          <a:prstGeom prst="rect">
            <a:avLst/>
          </a:prstGeom>
          <a:noFill/>
        </p:spPr>
        <p:txBody>
          <a:bodyPr wrap="square" rtlCol="0">
            <a:spAutoFit/>
          </a:bodyPr>
          <a:lstStyle/>
          <a:p>
            <a:r>
              <a:rPr lang="en-IN" sz="3200" dirty="0">
                <a:solidFill>
                  <a:schemeClr val="accent6">
                    <a:lumMod val="75000"/>
                  </a:schemeClr>
                </a:solidFill>
              </a:rPr>
              <a:t>Lead-acid battery</a:t>
            </a:r>
          </a:p>
        </p:txBody>
      </p:sp>
      <p:graphicFrame>
        <p:nvGraphicFramePr>
          <p:cNvPr id="8" name="Table 7">
            <a:extLst>
              <a:ext uri="{FF2B5EF4-FFF2-40B4-BE49-F238E27FC236}">
                <a16:creationId xmlns:a16="http://schemas.microsoft.com/office/drawing/2014/main" id="{253BADD2-0A27-3DA0-B5EC-A26DB91DEF85}"/>
              </a:ext>
            </a:extLst>
          </p:cNvPr>
          <p:cNvGraphicFramePr>
            <a:graphicFrameLocks noGrp="1"/>
          </p:cNvGraphicFramePr>
          <p:nvPr>
            <p:extLst>
              <p:ext uri="{D42A27DB-BD31-4B8C-83A1-F6EECF244321}">
                <p14:modId xmlns:p14="http://schemas.microsoft.com/office/powerpoint/2010/main" val="4095803986"/>
              </p:ext>
            </p:extLst>
          </p:nvPr>
        </p:nvGraphicFramePr>
        <p:xfrm>
          <a:off x="131180" y="1150868"/>
          <a:ext cx="5748759" cy="5339502"/>
        </p:xfrm>
        <a:graphic>
          <a:graphicData uri="http://schemas.openxmlformats.org/drawingml/2006/table">
            <a:tbl>
              <a:tblPr firstRow="1" bandRow="1">
                <a:tableStyleId>{F5AB1C69-6EDB-4FF4-983F-18BD219EF322}</a:tableStyleId>
              </a:tblPr>
              <a:tblGrid>
                <a:gridCol w="2836420">
                  <a:extLst>
                    <a:ext uri="{9D8B030D-6E8A-4147-A177-3AD203B41FA5}">
                      <a16:colId xmlns:a16="http://schemas.microsoft.com/office/drawing/2014/main" val="1478211798"/>
                    </a:ext>
                  </a:extLst>
                </a:gridCol>
                <a:gridCol w="2912339">
                  <a:extLst>
                    <a:ext uri="{9D8B030D-6E8A-4147-A177-3AD203B41FA5}">
                      <a16:colId xmlns:a16="http://schemas.microsoft.com/office/drawing/2014/main" val="2355712727"/>
                    </a:ext>
                  </a:extLst>
                </a:gridCol>
              </a:tblGrid>
              <a:tr h="0">
                <a:tc>
                  <a:txBody>
                    <a:bodyPr/>
                    <a:lstStyle/>
                    <a:p>
                      <a:pPr algn="ctr"/>
                      <a:r>
                        <a:rPr lang="en-IN" dirty="0">
                          <a:solidFill>
                            <a:schemeClr val="bg1"/>
                          </a:solidFill>
                        </a:rPr>
                        <a:t>Advantages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Disadvantages</a:t>
                      </a:r>
                    </a:p>
                    <a:p>
                      <a:endParaRPr lang="en-IN" dirty="0"/>
                    </a:p>
                  </a:txBody>
                  <a:tcPr/>
                </a:tc>
                <a:extLst>
                  <a:ext uri="{0D108BD9-81ED-4DB2-BD59-A6C34878D82A}">
                    <a16:rowId xmlns:a16="http://schemas.microsoft.com/office/drawing/2014/main" val="76964864"/>
                  </a:ext>
                </a:extLst>
              </a:tr>
              <a:tr h="671346">
                <a:tc>
                  <a:txBody>
                    <a:bodyPr/>
                    <a:lstStyle/>
                    <a:p>
                      <a:r>
                        <a:rPr lang="en-IN" dirty="0"/>
                        <a:t>Cost-effective</a:t>
                      </a:r>
                    </a:p>
                  </a:txBody>
                  <a:tcPr/>
                </a:tc>
                <a:tc>
                  <a:txBody>
                    <a:bodyPr/>
                    <a:lstStyle/>
                    <a:p>
                      <a:r>
                        <a:rPr lang="en-IN" dirty="0"/>
                        <a:t>Limited Energy Density</a:t>
                      </a:r>
                    </a:p>
                  </a:txBody>
                  <a:tcPr/>
                </a:tc>
                <a:extLst>
                  <a:ext uri="{0D108BD9-81ED-4DB2-BD59-A6C34878D82A}">
                    <a16:rowId xmlns:a16="http://schemas.microsoft.com/office/drawing/2014/main" val="2903200248"/>
                  </a:ext>
                </a:extLst>
              </a:tr>
              <a:tr h="671346">
                <a:tc>
                  <a:txBody>
                    <a:bodyPr/>
                    <a:lstStyle/>
                    <a:p>
                      <a:r>
                        <a:rPr lang="en-IN" dirty="0"/>
                        <a:t>High Power Output</a:t>
                      </a:r>
                    </a:p>
                  </a:txBody>
                  <a:tcPr/>
                </a:tc>
                <a:tc>
                  <a:txBody>
                    <a:bodyPr/>
                    <a:lstStyle/>
                    <a:p>
                      <a:r>
                        <a:rPr lang="en-IN" dirty="0"/>
                        <a:t>Limited Cycle life</a:t>
                      </a:r>
                    </a:p>
                  </a:txBody>
                  <a:tcPr/>
                </a:tc>
                <a:extLst>
                  <a:ext uri="{0D108BD9-81ED-4DB2-BD59-A6C34878D82A}">
                    <a16:rowId xmlns:a16="http://schemas.microsoft.com/office/drawing/2014/main" val="1557252148"/>
                  </a:ext>
                </a:extLst>
              </a:tr>
              <a:tr h="671346">
                <a:tc>
                  <a:txBody>
                    <a:bodyPr/>
                    <a:lstStyle/>
                    <a:p>
                      <a:r>
                        <a:rPr lang="en-IN" dirty="0"/>
                        <a:t>Readily Available</a:t>
                      </a:r>
                    </a:p>
                  </a:txBody>
                  <a:tcPr/>
                </a:tc>
                <a:tc>
                  <a:txBody>
                    <a:bodyPr/>
                    <a:lstStyle/>
                    <a:p>
                      <a:r>
                        <a:rPr lang="en-IN" dirty="0"/>
                        <a:t>Maintenance required</a:t>
                      </a:r>
                    </a:p>
                  </a:txBody>
                  <a:tcPr/>
                </a:tc>
                <a:extLst>
                  <a:ext uri="{0D108BD9-81ED-4DB2-BD59-A6C34878D82A}">
                    <a16:rowId xmlns:a16="http://schemas.microsoft.com/office/drawing/2014/main" val="4109136034"/>
                  </a:ext>
                </a:extLst>
              </a:tr>
              <a:tr h="671346">
                <a:tc>
                  <a:txBody>
                    <a:bodyPr/>
                    <a:lstStyle/>
                    <a:p>
                      <a:r>
                        <a:rPr lang="en-IN" dirty="0"/>
                        <a:t>Recyclable</a:t>
                      </a:r>
                    </a:p>
                  </a:txBody>
                  <a:tcPr/>
                </a:tc>
                <a:tc>
                  <a:txBody>
                    <a:bodyPr/>
                    <a:lstStyle/>
                    <a:p>
                      <a:r>
                        <a:rPr lang="en-IN" dirty="0"/>
                        <a:t>Temperature Characteristics are poor</a:t>
                      </a:r>
                    </a:p>
                  </a:txBody>
                  <a:tcPr/>
                </a:tc>
                <a:extLst>
                  <a:ext uri="{0D108BD9-81ED-4DB2-BD59-A6C34878D82A}">
                    <a16:rowId xmlns:a16="http://schemas.microsoft.com/office/drawing/2014/main" val="3656480337"/>
                  </a:ext>
                </a:extLst>
              </a:tr>
              <a:tr h="671346">
                <a:tc>
                  <a:txBody>
                    <a:bodyPr/>
                    <a:lstStyle/>
                    <a:p>
                      <a:r>
                        <a:rPr lang="en-IN" dirty="0"/>
                        <a:t>Well Suited for SLI ( Starter, Light, ignition) for Vehicles</a:t>
                      </a:r>
                    </a:p>
                  </a:txBody>
                  <a:tcPr/>
                </a:tc>
                <a:tc>
                  <a:txBody>
                    <a:bodyPr/>
                    <a:lstStyle/>
                    <a:p>
                      <a:r>
                        <a:rPr lang="en-IN" dirty="0"/>
                        <a:t>Large weight</a:t>
                      </a:r>
                    </a:p>
                  </a:txBody>
                  <a:tcPr/>
                </a:tc>
                <a:extLst>
                  <a:ext uri="{0D108BD9-81ED-4DB2-BD59-A6C34878D82A}">
                    <a16:rowId xmlns:a16="http://schemas.microsoft.com/office/drawing/2014/main" val="1776951399"/>
                  </a:ext>
                </a:extLst>
              </a:tr>
              <a:tr h="671346">
                <a:tc>
                  <a:txBody>
                    <a:bodyPr/>
                    <a:lstStyle/>
                    <a:p>
                      <a:r>
                        <a:rPr lang="en-IN" dirty="0"/>
                        <a:t>Safe</a:t>
                      </a:r>
                    </a:p>
                  </a:txBody>
                  <a:tcPr/>
                </a:tc>
                <a:tc>
                  <a:txBody>
                    <a:bodyPr/>
                    <a:lstStyle/>
                    <a:p>
                      <a:r>
                        <a:rPr lang="en-IN" dirty="0"/>
                        <a:t>Lead is toxic</a:t>
                      </a:r>
                    </a:p>
                  </a:txBody>
                  <a:tcPr/>
                </a:tc>
                <a:extLst>
                  <a:ext uri="{0D108BD9-81ED-4DB2-BD59-A6C34878D82A}">
                    <a16:rowId xmlns:a16="http://schemas.microsoft.com/office/drawing/2014/main" val="1008230677"/>
                  </a:ext>
                </a:extLst>
              </a:tr>
              <a:tr h="671346">
                <a:tc>
                  <a:txBody>
                    <a:bodyPr/>
                    <a:lstStyle/>
                    <a:p>
                      <a:pPr algn="l"/>
                      <a:r>
                        <a:rPr lang="en-IN" dirty="0"/>
                        <a:t>Reliable</a:t>
                      </a:r>
                    </a:p>
                  </a:txBody>
                  <a:tcPr/>
                </a:tc>
                <a:tc>
                  <a:txBody>
                    <a:bodyPr/>
                    <a:lstStyle/>
                    <a:p>
                      <a:r>
                        <a:rPr lang="en-IN" dirty="0"/>
                        <a:t>Highly Corrosive Sulphuric acid</a:t>
                      </a:r>
                    </a:p>
                  </a:txBody>
                  <a:tcPr/>
                </a:tc>
                <a:extLst>
                  <a:ext uri="{0D108BD9-81ED-4DB2-BD59-A6C34878D82A}">
                    <a16:rowId xmlns:a16="http://schemas.microsoft.com/office/drawing/2014/main" val="531804886"/>
                  </a:ext>
                </a:extLst>
              </a:tr>
            </a:tbl>
          </a:graphicData>
        </a:graphic>
      </p:graphicFrame>
      <p:graphicFrame>
        <p:nvGraphicFramePr>
          <p:cNvPr id="9" name="Table 8">
            <a:extLst>
              <a:ext uri="{FF2B5EF4-FFF2-40B4-BE49-F238E27FC236}">
                <a16:creationId xmlns:a16="http://schemas.microsoft.com/office/drawing/2014/main" id="{6F74D236-F422-DE4A-5C6B-7034696899C4}"/>
              </a:ext>
            </a:extLst>
          </p:cNvPr>
          <p:cNvGraphicFramePr>
            <a:graphicFrameLocks noGrp="1"/>
          </p:cNvGraphicFramePr>
          <p:nvPr>
            <p:extLst>
              <p:ext uri="{D42A27DB-BD31-4B8C-83A1-F6EECF244321}">
                <p14:modId xmlns:p14="http://schemas.microsoft.com/office/powerpoint/2010/main" val="2775537721"/>
              </p:ext>
            </p:extLst>
          </p:nvPr>
        </p:nvGraphicFramePr>
        <p:xfrm>
          <a:off x="6096000" y="1150868"/>
          <a:ext cx="5964820" cy="5339504"/>
        </p:xfrm>
        <a:graphic>
          <a:graphicData uri="http://schemas.openxmlformats.org/drawingml/2006/table">
            <a:tbl>
              <a:tblPr firstRow="1" bandRow="1">
                <a:tableStyleId>{F5AB1C69-6EDB-4FF4-983F-18BD219EF322}</a:tableStyleId>
              </a:tblPr>
              <a:tblGrid>
                <a:gridCol w="2790034">
                  <a:extLst>
                    <a:ext uri="{9D8B030D-6E8A-4147-A177-3AD203B41FA5}">
                      <a16:colId xmlns:a16="http://schemas.microsoft.com/office/drawing/2014/main" val="3858592647"/>
                    </a:ext>
                  </a:extLst>
                </a:gridCol>
                <a:gridCol w="3174786">
                  <a:extLst>
                    <a:ext uri="{9D8B030D-6E8A-4147-A177-3AD203B41FA5}">
                      <a16:colId xmlns:a16="http://schemas.microsoft.com/office/drawing/2014/main" val="428503117"/>
                    </a:ext>
                  </a:extLst>
                </a:gridCol>
              </a:tblGrid>
              <a:tr h="6674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chemeClr val="bg1"/>
                          </a:solidFill>
                        </a:rPr>
                        <a:t>             Advantages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Disadvantages</a:t>
                      </a:r>
                    </a:p>
                    <a:p>
                      <a:endParaRPr lang="en-IN" dirty="0"/>
                    </a:p>
                  </a:txBody>
                  <a:tcPr/>
                </a:tc>
                <a:extLst>
                  <a:ext uri="{0D108BD9-81ED-4DB2-BD59-A6C34878D82A}">
                    <a16:rowId xmlns:a16="http://schemas.microsoft.com/office/drawing/2014/main" val="961401729"/>
                  </a:ext>
                </a:extLst>
              </a:tr>
              <a:tr h="667438">
                <a:tc>
                  <a:txBody>
                    <a:bodyPr/>
                    <a:lstStyle/>
                    <a:p>
                      <a:r>
                        <a:rPr lang="en-IN" dirty="0"/>
                        <a:t>High Energy Density</a:t>
                      </a:r>
                    </a:p>
                  </a:txBody>
                  <a:tcPr/>
                </a:tc>
                <a:tc>
                  <a:txBody>
                    <a:bodyPr/>
                    <a:lstStyle/>
                    <a:p>
                      <a:r>
                        <a:rPr lang="en-IN" dirty="0"/>
                        <a:t>High Cost</a:t>
                      </a:r>
                    </a:p>
                  </a:txBody>
                  <a:tcPr/>
                </a:tc>
                <a:extLst>
                  <a:ext uri="{0D108BD9-81ED-4DB2-BD59-A6C34878D82A}">
                    <a16:rowId xmlns:a16="http://schemas.microsoft.com/office/drawing/2014/main" val="3803270106"/>
                  </a:ext>
                </a:extLst>
              </a:tr>
              <a:tr h="667438">
                <a:tc>
                  <a:txBody>
                    <a:bodyPr/>
                    <a:lstStyle/>
                    <a:p>
                      <a:r>
                        <a:rPr lang="en-IN" dirty="0"/>
                        <a:t>Long Cycle life</a:t>
                      </a:r>
                    </a:p>
                  </a:txBody>
                  <a:tcPr/>
                </a:tc>
                <a:tc>
                  <a:txBody>
                    <a:bodyPr/>
                    <a:lstStyle/>
                    <a:p>
                      <a:r>
                        <a:rPr lang="en-IN" dirty="0"/>
                        <a:t>Safety Concerns</a:t>
                      </a:r>
                    </a:p>
                  </a:txBody>
                  <a:tcPr/>
                </a:tc>
                <a:extLst>
                  <a:ext uri="{0D108BD9-81ED-4DB2-BD59-A6C34878D82A}">
                    <a16:rowId xmlns:a16="http://schemas.microsoft.com/office/drawing/2014/main" val="855707979"/>
                  </a:ext>
                </a:extLst>
              </a:tr>
              <a:tr h="667438">
                <a:tc>
                  <a:txBody>
                    <a:bodyPr/>
                    <a:lstStyle/>
                    <a:p>
                      <a:r>
                        <a:rPr lang="en-IN" dirty="0"/>
                        <a:t>Light Weight</a:t>
                      </a:r>
                    </a:p>
                  </a:txBody>
                  <a:tcPr/>
                </a:tc>
                <a:tc>
                  <a:txBody>
                    <a:bodyPr/>
                    <a:lstStyle/>
                    <a:p>
                      <a:r>
                        <a:rPr lang="en-IN"/>
                        <a:t>Temperature Sensitivity</a:t>
                      </a:r>
                    </a:p>
                  </a:txBody>
                  <a:tcPr/>
                </a:tc>
                <a:extLst>
                  <a:ext uri="{0D108BD9-81ED-4DB2-BD59-A6C34878D82A}">
                    <a16:rowId xmlns:a16="http://schemas.microsoft.com/office/drawing/2014/main" val="3988049051"/>
                  </a:ext>
                </a:extLst>
              </a:tr>
              <a:tr h="667438">
                <a:tc>
                  <a:txBody>
                    <a:bodyPr/>
                    <a:lstStyle/>
                    <a:p>
                      <a:r>
                        <a:rPr lang="en-IN" dirty="0"/>
                        <a:t>Low Self-Discharge</a:t>
                      </a:r>
                    </a:p>
                  </a:txBody>
                  <a:tcPr/>
                </a:tc>
                <a:tc>
                  <a:txBody>
                    <a:bodyPr/>
                    <a:lstStyle/>
                    <a:p>
                      <a:r>
                        <a:rPr lang="en-IN" dirty="0"/>
                        <a:t>Limited Resource Availability</a:t>
                      </a:r>
                    </a:p>
                  </a:txBody>
                  <a:tcPr/>
                </a:tc>
                <a:extLst>
                  <a:ext uri="{0D108BD9-81ED-4DB2-BD59-A6C34878D82A}">
                    <a16:rowId xmlns:a16="http://schemas.microsoft.com/office/drawing/2014/main" val="891160136"/>
                  </a:ext>
                </a:extLst>
              </a:tr>
              <a:tr h="667438">
                <a:tc>
                  <a:txBody>
                    <a:bodyPr/>
                    <a:lstStyle/>
                    <a:p>
                      <a:r>
                        <a:rPr lang="en-IN" dirty="0"/>
                        <a:t>No Memory Effect</a:t>
                      </a:r>
                    </a:p>
                  </a:txBody>
                  <a:tcPr/>
                </a:tc>
                <a:tc>
                  <a:txBody>
                    <a:bodyPr/>
                    <a:lstStyle/>
                    <a:p>
                      <a:r>
                        <a:rPr lang="en-IN" dirty="0"/>
                        <a:t>Sensitivity to Overcharging/Over discharging</a:t>
                      </a:r>
                    </a:p>
                  </a:txBody>
                  <a:tcPr/>
                </a:tc>
                <a:extLst>
                  <a:ext uri="{0D108BD9-81ED-4DB2-BD59-A6C34878D82A}">
                    <a16:rowId xmlns:a16="http://schemas.microsoft.com/office/drawing/2014/main" val="3078164608"/>
                  </a:ext>
                </a:extLst>
              </a:tr>
              <a:tr h="667438">
                <a:tc>
                  <a:txBody>
                    <a:bodyPr/>
                    <a:lstStyle/>
                    <a:p>
                      <a:r>
                        <a:rPr lang="en-IN" dirty="0"/>
                        <a:t>Quick Charging</a:t>
                      </a:r>
                    </a:p>
                  </a:txBody>
                  <a:tcPr/>
                </a:tc>
                <a:tc>
                  <a:txBody>
                    <a:bodyPr/>
                    <a:lstStyle/>
                    <a:p>
                      <a:r>
                        <a:rPr lang="en-IN" dirty="0"/>
                        <a:t>Aging Effect</a:t>
                      </a:r>
                    </a:p>
                  </a:txBody>
                  <a:tcPr/>
                </a:tc>
                <a:extLst>
                  <a:ext uri="{0D108BD9-81ED-4DB2-BD59-A6C34878D82A}">
                    <a16:rowId xmlns:a16="http://schemas.microsoft.com/office/drawing/2014/main" val="1541968555"/>
                  </a:ext>
                </a:extLst>
              </a:tr>
              <a:tr h="667438">
                <a:tc>
                  <a:txBody>
                    <a:bodyPr/>
                    <a:lstStyle/>
                    <a:p>
                      <a:r>
                        <a:rPr lang="en-IN" dirty="0"/>
                        <a:t>Low maintenance</a:t>
                      </a:r>
                    </a:p>
                  </a:txBody>
                  <a:tcPr/>
                </a:tc>
                <a:tc>
                  <a:txBody>
                    <a:bodyPr/>
                    <a:lstStyle/>
                    <a:p>
                      <a:r>
                        <a:rPr lang="en-IN" dirty="0"/>
                        <a:t>Transportation problem</a:t>
                      </a:r>
                    </a:p>
                  </a:txBody>
                  <a:tcPr/>
                </a:tc>
                <a:extLst>
                  <a:ext uri="{0D108BD9-81ED-4DB2-BD59-A6C34878D82A}">
                    <a16:rowId xmlns:a16="http://schemas.microsoft.com/office/drawing/2014/main" val="750340122"/>
                  </a:ext>
                </a:extLst>
              </a:tr>
            </a:tbl>
          </a:graphicData>
        </a:graphic>
      </p:graphicFrame>
      <p:sp>
        <p:nvSpPr>
          <p:cNvPr id="2" name="TextBox 1">
            <a:extLst>
              <a:ext uri="{FF2B5EF4-FFF2-40B4-BE49-F238E27FC236}">
                <a16:creationId xmlns:a16="http://schemas.microsoft.com/office/drawing/2014/main" id="{8847217F-1249-7F58-A0E1-060B2507E390}"/>
              </a:ext>
            </a:extLst>
          </p:cNvPr>
          <p:cNvSpPr txBox="1"/>
          <p:nvPr/>
        </p:nvSpPr>
        <p:spPr>
          <a:xfrm>
            <a:off x="1822492" y="-64995"/>
            <a:ext cx="11920103" cy="646331"/>
          </a:xfrm>
          <a:prstGeom prst="rect">
            <a:avLst/>
          </a:prstGeom>
          <a:noFill/>
        </p:spPr>
        <p:txBody>
          <a:bodyPr wrap="square" rtlCol="0">
            <a:spAutoFit/>
          </a:bodyPr>
          <a:lstStyle/>
          <a:p>
            <a:r>
              <a:rPr lang="en-IN" sz="3600" dirty="0">
                <a:solidFill>
                  <a:schemeClr val="accent6">
                    <a:lumMod val="75000"/>
                  </a:schemeClr>
                </a:solidFill>
              </a:rPr>
              <a:t> Lead-acid battery and Lithium-ion battery</a:t>
            </a:r>
          </a:p>
        </p:txBody>
      </p:sp>
    </p:spTree>
    <p:extLst>
      <p:ext uri="{BB962C8B-B14F-4D97-AF65-F5344CB8AC3E}">
        <p14:creationId xmlns:p14="http://schemas.microsoft.com/office/powerpoint/2010/main" val="20119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2A91-F4C1-4041-6620-494469A2A1FB}"/>
              </a:ext>
            </a:extLst>
          </p:cNvPr>
          <p:cNvSpPr>
            <a:spLocks noGrp="1"/>
          </p:cNvSpPr>
          <p:nvPr>
            <p:ph type="title"/>
          </p:nvPr>
        </p:nvSpPr>
        <p:spPr>
          <a:xfrm>
            <a:off x="4168435" y="-317799"/>
            <a:ext cx="10515600" cy="1325563"/>
          </a:xfrm>
        </p:spPr>
        <p:txBody>
          <a:bodyPr/>
          <a:lstStyle/>
          <a:p>
            <a:r>
              <a:rPr lang="en-IN" dirty="0">
                <a:solidFill>
                  <a:schemeClr val="accent6">
                    <a:lumMod val="75000"/>
                  </a:schemeClr>
                </a:solidFill>
              </a:rPr>
              <a:t>Charging Curve </a:t>
            </a:r>
          </a:p>
        </p:txBody>
      </p:sp>
      <p:sp>
        <p:nvSpPr>
          <p:cNvPr id="7" name="TextBox 6">
            <a:extLst>
              <a:ext uri="{FF2B5EF4-FFF2-40B4-BE49-F238E27FC236}">
                <a16:creationId xmlns:a16="http://schemas.microsoft.com/office/drawing/2014/main" id="{8C534193-15D2-49DB-CB3F-3513F0E57571}"/>
              </a:ext>
            </a:extLst>
          </p:cNvPr>
          <p:cNvSpPr txBox="1"/>
          <p:nvPr/>
        </p:nvSpPr>
        <p:spPr>
          <a:xfrm>
            <a:off x="1502536" y="768687"/>
            <a:ext cx="2766350" cy="523220"/>
          </a:xfrm>
          <a:prstGeom prst="rect">
            <a:avLst/>
          </a:prstGeom>
          <a:noFill/>
        </p:spPr>
        <p:txBody>
          <a:bodyPr wrap="square" rtlCol="0">
            <a:spAutoFit/>
          </a:bodyPr>
          <a:lstStyle/>
          <a:p>
            <a:r>
              <a:rPr lang="en-IN" sz="2800" dirty="0">
                <a:solidFill>
                  <a:schemeClr val="accent6">
                    <a:lumMod val="75000"/>
                  </a:schemeClr>
                </a:solidFill>
              </a:rPr>
              <a:t>Lead-acid battery</a:t>
            </a:r>
          </a:p>
        </p:txBody>
      </p:sp>
      <p:pic>
        <p:nvPicPr>
          <p:cNvPr id="8" name="Picture 7">
            <a:extLst>
              <a:ext uri="{FF2B5EF4-FFF2-40B4-BE49-F238E27FC236}">
                <a16:creationId xmlns:a16="http://schemas.microsoft.com/office/drawing/2014/main" id="{23F89FC0-09FC-5F3F-D863-820E94F50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15" y="1220346"/>
            <a:ext cx="5849073" cy="5050600"/>
          </a:xfrm>
          <a:prstGeom prst="rect">
            <a:avLst/>
          </a:prstGeom>
        </p:spPr>
      </p:pic>
      <p:sp>
        <p:nvSpPr>
          <p:cNvPr id="11" name="TextBox 10">
            <a:extLst>
              <a:ext uri="{FF2B5EF4-FFF2-40B4-BE49-F238E27FC236}">
                <a16:creationId xmlns:a16="http://schemas.microsoft.com/office/drawing/2014/main" id="{F63E73B1-D24E-8E37-6835-19A684403367}"/>
              </a:ext>
            </a:extLst>
          </p:cNvPr>
          <p:cNvSpPr txBox="1"/>
          <p:nvPr/>
        </p:nvSpPr>
        <p:spPr>
          <a:xfrm>
            <a:off x="6096000" y="1321628"/>
            <a:ext cx="5949385" cy="4401205"/>
          </a:xfrm>
          <a:prstGeom prst="rect">
            <a:avLst/>
          </a:prstGeom>
          <a:noFill/>
        </p:spPr>
        <p:txBody>
          <a:bodyPr wrap="square" rtlCol="0">
            <a:spAutoFit/>
          </a:bodyPr>
          <a:lstStyle/>
          <a:p>
            <a:pPr marL="285750" indent="-285750">
              <a:buFont typeface="Arial" panose="020B0604020202020204" pitchFamily="34" charset="0"/>
              <a:buChar char="•"/>
            </a:pPr>
            <a:r>
              <a:rPr lang="en-IN" sz="2000" dirty="0"/>
              <a:t>It uses constant current and constant voltage (CCCV) charging method.</a:t>
            </a:r>
          </a:p>
          <a:p>
            <a:endParaRPr lang="en-IN" sz="2000" dirty="0"/>
          </a:p>
          <a:p>
            <a:pPr marL="285750" indent="-285750">
              <a:buFont typeface="Arial" panose="020B0604020202020204" pitchFamily="34" charset="0"/>
              <a:buChar char="•"/>
            </a:pPr>
            <a:r>
              <a:rPr lang="en-IN" sz="2000" dirty="0"/>
              <a:t> </a:t>
            </a:r>
            <a:r>
              <a:rPr lang="en-US" sz="2000" dirty="0"/>
              <a:t>During the constant-current charge, the battery charges to about 70 percent in 5–8 hours; the remaining 30 percent is filled with the slower topping charge that lasts another 7–10 hours. </a:t>
            </a:r>
          </a:p>
          <a:p>
            <a:endParaRPr lang="en-US" sz="2000" dirty="0"/>
          </a:p>
          <a:p>
            <a:pPr marL="285750" indent="-285750">
              <a:buFont typeface="Arial" panose="020B0604020202020204" pitchFamily="34" charset="0"/>
              <a:buChar char="•"/>
            </a:pPr>
            <a:r>
              <a:rPr lang="en-US" sz="2000" dirty="0"/>
              <a:t>The topping charge ensures that all cells in the battery are fully charged and balanced.</a:t>
            </a:r>
          </a:p>
          <a:p>
            <a:endParaRPr lang="en-US" sz="2000" dirty="0"/>
          </a:p>
          <a:p>
            <a:pPr marL="285750" indent="-285750">
              <a:buFont typeface="Arial" panose="020B0604020202020204" pitchFamily="34" charset="0"/>
              <a:buChar char="•"/>
            </a:pPr>
            <a:r>
              <a:rPr lang="en-US" sz="2000" dirty="0"/>
              <a:t>The float charge is a maintenance charging stage that keeps the battery at a fully charged state without overcharging.</a:t>
            </a:r>
            <a:endParaRPr lang="en-IN" sz="2000" dirty="0"/>
          </a:p>
        </p:txBody>
      </p:sp>
    </p:spTree>
    <p:extLst>
      <p:ext uri="{BB962C8B-B14F-4D97-AF65-F5344CB8AC3E}">
        <p14:creationId xmlns:p14="http://schemas.microsoft.com/office/powerpoint/2010/main" val="967622843"/>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19937</TotalTime>
  <Words>6268</Words>
  <Application>Microsoft Office PowerPoint</Application>
  <PresentationFormat>Widescreen</PresentationFormat>
  <Paragraphs>604</Paragraphs>
  <Slides>37</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-apple-system</vt:lpstr>
      <vt:lpstr>Aptos</vt:lpstr>
      <vt:lpstr>Arial</vt:lpstr>
      <vt:lpstr>Calibri</vt:lpstr>
      <vt:lpstr>Calibri Light</vt:lpstr>
      <vt:lpstr>ElsevierGulliver</vt:lpstr>
      <vt:lpstr>Open Sans</vt:lpstr>
      <vt:lpstr>Office 2013 - 2022 Theme</vt:lpstr>
      <vt:lpstr> </vt:lpstr>
      <vt:lpstr> </vt:lpstr>
      <vt:lpstr>Topics </vt:lpstr>
      <vt:lpstr>History of Electric Vehicle</vt:lpstr>
      <vt:lpstr>ICE Vehicles vs. Electric Vehicles</vt:lpstr>
      <vt:lpstr>PowerPoint Presentation</vt:lpstr>
      <vt:lpstr>Battery Terminologies</vt:lpstr>
      <vt:lpstr>PowerPoint Presentation</vt:lpstr>
      <vt:lpstr>Charging Curve </vt:lpstr>
      <vt:lpstr>Charging Curve </vt:lpstr>
      <vt:lpstr>PowerPoint Presentation</vt:lpstr>
      <vt:lpstr>PowerPoint Presentation</vt:lpstr>
      <vt:lpstr>Battery Chemistry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Deere &amp;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Battery </dc:title>
  <dc:creator>Nainsi Gupta</dc:creator>
  <cp:lastModifiedBy>Nainsi Gupta</cp:lastModifiedBy>
  <cp:revision>1</cp:revision>
  <dcterms:created xsi:type="dcterms:W3CDTF">2024-06-07T16:02:32Z</dcterms:created>
  <dcterms:modified xsi:type="dcterms:W3CDTF">2024-07-12T10:37:19Z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9374dd-2437-4816-8d63-bf9cc1b578e5_Enabled">
    <vt:lpwstr>true</vt:lpwstr>
  </property>
  <property fmtid="{D5CDD505-2E9C-101B-9397-08002B2CF9AE}" pid="3" name="MSIP_Label_029374dd-2437-4816-8d63-bf9cc1b578e5_SetDate">
    <vt:lpwstr>2024-06-07T16:51:30Z</vt:lpwstr>
  </property>
  <property fmtid="{D5CDD505-2E9C-101B-9397-08002B2CF9AE}" pid="4" name="MSIP_Label_029374dd-2437-4816-8d63-bf9cc1b578e5_Method">
    <vt:lpwstr>Privileged</vt:lpwstr>
  </property>
  <property fmtid="{D5CDD505-2E9C-101B-9397-08002B2CF9AE}" pid="5" name="MSIP_Label_029374dd-2437-4816-8d63-bf9cc1b578e5_Name">
    <vt:lpwstr>Public</vt:lpwstr>
  </property>
  <property fmtid="{D5CDD505-2E9C-101B-9397-08002B2CF9AE}" pid="6" name="MSIP_Label_029374dd-2437-4816-8d63-bf9cc1b578e5_SiteId">
    <vt:lpwstr>39b03722-b836-496a-85ec-850f0957ca6b</vt:lpwstr>
  </property>
  <property fmtid="{D5CDD505-2E9C-101B-9397-08002B2CF9AE}" pid="7" name="MSIP_Label_029374dd-2437-4816-8d63-bf9cc1b578e5_ActionId">
    <vt:lpwstr>36f8e074-a75f-42e5-ad3a-aa92b1688a09</vt:lpwstr>
  </property>
  <property fmtid="{D5CDD505-2E9C-101B-9397-08002B2CF9AE}" pid="8" name="MSIP_Label_029374dd-2437-4816-8d63-bf9cc1b578e5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Public</vt:lpwstr>
  </property>
</Properties>
</file>